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2" r:id="rId2"/>
    <p:sldId id="284" r:id="rId3"/>
    <p:sldId id="280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81" r:id="rId14"/>
    <p:sldId id="283" r:id="rId15"/>
    <p:sldId id="261" r:id="rId16"/>
    <p:sldId id="267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Nunito 1 Bold" panose="020B0604020202020204" charset="0"/>
      <p:regular r:id="rId22"/>
    </p:embeddedFont>
    <p:embeddedFont>
      <p:font typeface="Nunito 2" panose="020B0604020202020204" charset="0"/>
      <p:regular r:id="rId23"/>
    </p:embeddedFont>
    <p:embeddedFont>
      <p:font typeface="Nunito 2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3" d="100"/>
          <a:sy n="43" d="100"/>
        </p:scale>
        <p:origin x="922" y="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619E98-2BCE-49C5-B2D4-CBA18A0DAA12}" type="doc">
      <dgm:prSet loTypeId="urn:microsoft.com/office/officeart/2005/8/layout/venn1" loCatId="relationship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00D965B2-4F0C-470C-B31C-C1D558EA038C}">
      <dgm:prSet phldrT="[Text]" phldr="0" custT="1"/>
      <dgm:spPr/>
      <dgm:t>
        <a:bodyPr/>
        <a:lstStyle/>
        <a:p>
          <a:r>
            <a:rPr lang="en-US" sz="4000" dirty="0">
              <a:solidFill>
                <a:schemeClr val="tx1">
                  <a:lumMod val="75000"/>
                  <a:lumOff val="25000"/>
                </a:schemeClr>
              </a:solidFill>
            </a:rPr>
            <a:t>ADS in the app</a:t>
          </a:r>
        </a:p>
      </dgm:t>
    </dgm:pt>
    <dgm:pt modelId="{EB825F09-A93D-43C3-9EAA-A07F598E9CC9}" type="parTrans" cxnId="{E4BE6FA9-BDC0-4166-A5FD-FDBA65884785}">
      <dgm:prSet/>
      <dgm:spPr/>
      <dgm:t>
        <a:bodyPr/>
        <a:lstStyle/>
        <a:p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7029198-0A04-40FE-9214-CEE089114B71}" type="sibTrans" cxnId="{E4BE6FA9-BDC0-4166-A5FD-FDBA65884785}">
      <dgm:prSet/>
      <dgm:spPr/>
      <dgm:t>
        <a:bodyPr/>
        <a:lstStyle/>
        <a:p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F562B04-10F8-41EB-BEEE-1B4EF12ED3CD}">
      <dgm:prSet phldrT="[Text]" phldr="0"/>
      <dgm:spPr/>
      <dgm:t>
        <a:bodyPr/>
        <a:lstStyle/>
        <a:p>
          <a:r>
            <a:rPr lang="en-US" dirty="0">
              <a:solidFill>
                <a:schemeClr val="tx1">
                  <a:lumMod val="75000"/>
                  <a:lumOff val="25000"/>
                </a:schemeClr>
              </a:solidFill>
            </a:rPr>
            <a:t>Percentage for doctors</a:t>
          </a:r>
        </a:p>
      </dgm:t>
    </dgm:pt>
    <dgm:pt modelId="{D75CE32D-C6A0-450D-9B8D-E6D44E301915}" type="parTrans" cxnId="{607DADE1-2E96-4193-980B-57A5C2F29E93}">
      <dgm:prSet/>
      <dgm:spPr/>
      <dgm:t>
        <a:bodyPr/>
        <a:lstStyle/>
        <a:p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E94026A-584D-4FD0-BD9B-EAE31F6D817A}" type="sibTrans" cxnId="{607DADE1-2E96-4193-980B-57A5C2F29E93}">
      <dgm:prSet/>
      <dgm:spPr/>
      <dgm:t>
        <a:bodyPr/>
        <a:lstStyle/>
        <a:p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A908404-5C6A-4C51-B93F-5E54591D1891}">
      <dgm:prSet phldrT="[Text]" custT="1"/>
      <dgm:spPr/>
      <dgm:t>
        <a:bodyPr/>
        <a:lstStyle/>
        <a:p>
          <a:pPr>
            <a:buNone/>
          </a:pPr>
          <a:r>
            <a:rPr lang="en-US" sz="4000" dirty="0">
              <a:solidFill>
                <a:schemeClr val="tx1">
                  <a:lumMod val="75000"/>
                  <a:lumOff val="25000"/>
                </a:schemeClr>
              </a:solidFill>
            </a:rPr>
            <a:t>Monthly subscription</a:t>
          </a:r>
          <a:endParaRPr lang="ar-SY" sz="40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8F6D778-9694-485B-9B18-A8008FD40691}" type="parTrans" cxnId="{B41DC701-200E-4C90-A18A-19FE7FE353C9}">
      <dgm:prSet/>
      <dgm:spPr/>
      <dgm:t>
        <a:bodyPr/>
        <a:lstStyle/>
        <a:p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0579830-6861-4DF2-A386-DF88374E49C2}" type="sibTrans" cxnId="{B41DC701-200E-4C90-A18A-19FE7FE353C9}">
      <dgm:prSet/>
      <dgm:spPr/>
      <dgm:t>
        <a:bodyPr/>
        <a:lstStyle/>
        <a:p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909DF4B-381F-4ACF-8880-DC6686102F88}" type="pres">
      <dgm:prSet presAssocID="{1D619E98-2BCE-49C5-B2D4-CBA18A0DAA12}" presName="compositeShape" presStyleCnt="0">
        <dgm:presLayoutVars>
          <dgm:chMax val="7"/>
          <dgm:dir/>
          <dgm:resizeHandles val="exact"/>
        </dgm:presLayoutVars>
      </dgm:prSet>
      <dgm:spPr/>
    </dgm:pt>
    <dgm:pt modelId="{42063976-37DF-40D6-A29F-A493CAE1ED6D}" type="pres">
      <dgm:prSet presAssocID="{00D965B2-4F0C-470C-B31C-C1D558EA038C}" presName="circ1" presStyleLbl="vennNode1" presStyleIdx="0" presStyleCnt="3" custScaleX="94945" custLinFactNeighborX="-541" custLinFactNeighborY="31"/>
      <dgm:spPr/>
    </dgm:pt>
    <dgm:pt modelId="{45ED20C7-B4C9-46BB-863D-1531CB661533}" type="pres">
      <dgm:prSet presAssocID="{00D965B2-4F0C-470C-B31C-C1D558EA038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29A6A95-5B4F-4D9E-B6F0-829B10E9D027}" type="pres">
      <dgm:prSet presAssocID="{EF562B04-10F8-41EB-BEEE-1B4EF12ED3CD}" presName="circ2" presStyleLbl="vennNode1" presStyleIdx="1" presStyleCnt="3" custLinFactNeighborX="10307" custLinFactNeighborY="-3772"/>
      <dgm:spPr/>
    </dgm:pt>
    <dgm:pt modelId="{A11F42CF-EB60-4A81-8AAD-194FED0C913D}" type="pres">
      <dgm:prSet presAssocID="{EF562B04-10F8-41EB-BEEE-1B4EF12ED3C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EE615B2-1F06-405A-B35F-1E4B33083BEC}" type="pres">
      <dgm:prSet presAssocID="{8A908404-5C6A-4C51-B93F-5E54591D1891}" presName="circ3" presStyleLbl="vennNode1" presStyleIdx="2" presStyleCnt="3" custLinFactNeighborX="-5473" custLinFactNeighborY="-3722"/>
      <dgm:spPr/>
    </dgm:pt>
    <dgm:pt modelId="{06CF934D-CC8E-4BF4-84C9-C6CA6DD25865}" type="pres">
      <dgm:prSet presAssocID="{8A908404-5C6A-4C51-B93F-5E54591D1891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1DC701-200E-4C90-A18A-19FE7FE353C9}" srcId="{1D619E98-2BCE-49C5-B2D4-CBA18A0DAA12}" destId="{8A908404-5C6A-4C51-B93F-5E54591D1891}" srcOrd="2" destOrd="0" parTransId="{58F6D778-9694-485B-9B18-A8008FD40691}" sibTransId="{80579830-6861-4DF2-A386-DF88374E49C2}"/>
    <dgm:cxn modelId="{37363916-6D6D-4DE4-A973-AD2460FA23D6}" type="presOf" srcId="{00D965B2-4F0C-470C-B31C-C1D558EA038C}" destId="{45ED20C7-B4C9-46BB-863D-1531CB661533}" srcOrd="1" destOrd="0" presId="urn:microsoft.com/office/officeart/2005/8/layout/venn1"/>
    <dgm:cxn modelId="{9BF0AD1E-E9CD-43C9-89C5-07871FF708B7}" type="presOf" srcId="{8A908404-5C6A-4C51-B93F-5E54591D1891}" destId="{06CF934D-CC8E-4BF4-84C9-C6CA6DD25865}" srcOrd="1" destOrd="0" presId="urn:microsoft.com/office/officeart/2005/8/layout/venn1"/>
    <dgm:cxn modelId="{4A845720-3428-45FD-86D1-82531A93FC1D}" type="presOf" srcId="{1D619E98-2BCE-49C5-B2D4-CBA18A0DAA12}" destId="{B909DF4B-381F-4ACF-8880-DC6686102F88}" srcOrd="0" destOrd="0" presId="urn:microsoft.com/office/officeart/2005/8/layout/venn1"/>
    <dgm:cxn modelId="{48D93526-4A61-44B0-95A8-E306FBA1C915}" type="presOf" srcId="{00D965B2-4F0C-470C-B31C-C1D558EA038C}" destId="{42063976-37DF-40D6-A29F-A493CAE1ED6D}" srcOrd="0" destOrd="0" presId="urn:microsoft.com/office/officeart/2005/8/layout/venn1"/>
    <dgm:cxn modelId="{CA2FE038-5452-481A-A1A2-CD3B4BF03637}" type="presOf" srcId="{EF562B04-10F8-41EB-BEEE-1B4EF12ED3CD}" destId="{A11F42CF-EB60-4A81-8AAD-194FED0C913D}" srcOrd="1" destOrd="0" presId="urn:microsoft.com/office/officeart/2005/8/layout/venn1"/>
    <dgm:cxn modelId="{267CC26A-AA99-49DF-AA38-7D0E9FC9726C}" type="presOf" srcId="{EF562B04-10F8-41EB-BEEE-1B4EF12ED3CD}" destId="{229A6A95-5B4F-4D9E-B6F0-829B10E9D027}" srcOrd="0" destOrd="0" presId="urn:microsoft.com/office/officeart/2005/8/layout/venn1"/>
    <dgm:cxn modelId="{E4BE6FA9-BDC0-4166-A5FD-FDBA65884785}" srcId="{1D619E98-2BCE-49C5-B2D4-CBA18A0DAA12}" destId="{00D965B2-4F0C-470C-B31C-C1D558EA038C}" srcOrd="0" destOrd="0" parTransId="{EB825F09-A93D-43C3-9EAA-A07F598E9CC9}" sibTransId="{27029198-0A04-40FE-9214-CEE089114B71}"/>
    <dgm:cxn modelId="{171EC7CC-4EA6-446B-BFDC-27F75C9589E2}" type="presOf" srcId="{8A908404-5C6A-4C51-B93F-5E54591D1891}" destId="{6EE615B2-1F06-405A-B35F-1E4B33083BEC}" srcOrd="0" destOrd="0" presId="urn:microsoft.com/office/officeart/2005/8/layout/venn1"/>
    <dgm:cxn modelId="{607DADE1-2E96-4193-980B-57A5C2F29E93}" srcId="{1D619E98-2BCE-49C5-B2D4-CBA18A0DAA12}" destId="{EF562B04-10F8-41EB-BEEE-1B4EF12ED3CD}" srcOrd="1" destOrd="0" parTransId="{D75CE32D-C6A0-450D-9B8D-E6D44E301915}" sibTransId="{9E94026A-584D-4FD0-BD9B-EAE31F6D817A}"/>
    <dgm:cxn modelId="{B683194D-F793-485B-9BA1-733EC23555CE}" type="presParOf" srcId="{B909DF4B-381F-4ACF-8880-DC6686102F88}" destId="{42063976-37DF-40D6-A29F-A493CAE1ED6D}" srcOrd="0" destOrd="0" presId="urn:microsoft.com/office/officeart/2005/8/layout/venn1"/>
    <dgm:cxn modelId="{C5D23F52-8E12-4626-BA8C-5ABC6E38A9FA}" type="presParOf" srcId="{B909DF4B-381F-4ACF-8880-DC6686102F88}" destId="{45ED20C7-B4C9-46BB-863D-1531CB661533}" srcOrd="1" destOrd="0" presId="urn:microsoft.com/office/officeart/2005/8/layout/venn1"/>
    <dgm:cxn modelId="{EE56462A-B7F6-4D7E-BD63-EFE05B81DB6A}" type="presParOf" srcId="{B909DF4B-381F-4ACF-8880-DC6686102F88}" destId="{229A6A95-5B4F-4D9E-B6F0-829B10E9D027}" srcOrd="2" destOrd="0" presId="urn:microsoft.com/office/officeart/2005/8/layout/venn1"/>
    <dgm:cxn modelId="{0E4AFA21-FBD7-4AA1-8C47-D48AFB0C1687}" type="presParOf" srcId="{B909DF4B-381F-4ACF-8880-DC6686102F88}" destId="{A11F42CF-EB60-4A81-8AAD-194FED0C913D}" srcOrd="3" destOrd="0" presId="urn:microsoft.com/office/officeart/2005/8/layout/venn1"/>
    <dgm:cxn modelId="{31817F95-1CD6-439F-B66F-5D871DB49408}" type="presParOf" srcId="{B909DF4B-381F-4ACF-8880-DC6686102F88}" destId="{6EE615B2-1F06-405A-B35F-1E4B33083BEC}" srcOrd="4" destOrd="0" presId="urn:microsoft.com/office/officeart/2005/8/layout/venn1"/>
    <dgm:cxn modelId="{C8AEE3D8-AC20-42DC-A3B7-AD235159F30F}" type="presParOf" srcId="{B909DF4B-381F-4ACF-8880-DC6686102F88}" destId="{06CF934D-CC8E-4BF4-84C9-C6CA6DD25865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063976-37DF-40D6-A29F-A493CAE1ED6D}">
      <dsp:nvSpPr>
        <dsp:cNvPr id="0" name=""/>
        <dsp:cNvSpPr/>
      </dsp:nvSpPr>
      <dsp:spPr>
        <a:xfrm>
          <a:off x="3154719" y="89256"/>
          <a:ext cx="4008084" cy="4221480"/>
        </a:xfrm>
        <a:prstGeom prst="ellipse">
          <a:avLst/>
        </a:prstGeom>
        <a:solidFill>
          <a:schemeClr val="accent4">
            <a:shade val="80000"/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>
                  <a:lumMod val="75000"/>
                  <a:lumOff val="25000"/>
                </a:schemeClr>
              </a:solidFill>
            </a:rPr>
            <a:t>ADS in the app</a:t>
          </a:r>
        </a:p>
      </dsp:txBody>
      <dsp:txXfrm>
        <a:off x="3689130" y="828015"/>
        <a:ext cx="2939261" cy="1899666"/>
      </dsp:txXfrm>
    </dsp:sp>
    <dsp:sp modelId="{229A6A95-5B4F-4D9E-B6F0-829B10E9D027}">
      <dsp:nvSpPr>
        <dsp:cNvPr id="0" name=""/>
        <dsp:cNvSpPr/>
      </dsp:nvSpPr>
      <dsp:spPr>
        <a:xfrm>
          <a:off x="5029218" y="2567138"/>
          <a:ext cx="4221480" cy="4221480"/>
        </a:xfrm>
        <a:prstGeom prst="ellipse">
          <a:avLst/>
        </a:prstGeom>
        <a:solidFill>
          <a:schemeClr val="accent4">
            <a:shade val="80000"/>
            <a:alpha val="50000"/>
            <a:hueOff val="-88279"/>
            <a:satOff val="-2183"/>
            <a:lumOff val="124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solidFill>
                <a:schemeClr val="tx1">
                  <a:lumMod val="75000"/>
                  <a:lumOff val="25000"/>
                </a:schemeClr>
              </a:solidFill>
            </a:rPr>
            <a:t>Percentage for doctors</a:t>
          </a:r>
        </a:p>
      </dsp:txBody>
      <dsp:txXfrm>
        <a:off x="6320287" y="3657687"/>
        <a:ext cx="2532888" cy="2321814"/>
      </dsp:txXfrm>
    </dsp:sp>
    <dsp:sp modelId="{6EE615B2-1F06-405A-B35F-1E4B33083BEC}">
      <dsp:nvSpPr>
        <dsp:cNvPr id="0" name=""/>
        <dsp:cNvSpPr/>
      </dsp:nvSpPr>
      <dsp:spPr>
        <a:xfrm>
          <a:off x="1316567" y="2569249"/>
          <a:ext cx="4221480" cy="4221480"/>
        </a:xfrm>
        <a:prstGeom prst="ellipse">
          <a:avLst/>
        </a:prstGeom>
        <a:solidFill>
          <a:schemeClr val="accent4">
            <a:shade val="80000"/>
            <a:alpha val="50000"/>
            <a:hueOff val="-176558"/>
            <a:satOff val="-4365"/>
            <a:lumOff val="249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>
                  <a:lumMod val="75000"/>
                  <a:lumOff val="25000"/>
                </a:schemeClr>
              </a:solidFill>
            </a:rPr>
            <a:t>Monthly subscription</a:t>
          </a:r>
          <a:endParaRPr lang="ar-SY" sz="40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714090" y="3659798"/>
        <a:ext cx="2532888" cy="2321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15.jpg"/><Relationship Id="rId18" Type="http://schemas.openxmlformats.org/officeDocument/2006/relationships/image" Target="../media/image29.png"/><Relationship Id="rId3" Type="http://schemas.openxmlformats.org/officeDocument/2006/relationships/image" Target="../media/image16.jpg"/><Relationship Id="rId7" Type="http://schemas.openxmlformats.org/officeDocument/2006/relationships/image" Target="../media/image1.png"/><Relationship Id="rId12" Type="http://schemas.openxmlformats.org/officeDocument/2006/relationships/image" Target="../media/image22.svg"/><Relationship Id="rId17" Type="http://schemas.openxmlformats.org/officeDocument/2006/relationships/image" Target="../media/image32.png"/><Relationship Id="rId2" Type="http://schemas.openxmlformats.org/officeDocument/2006/relationships/image" Target="../media/image26.png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1.png"/><Relationship Id="rId5" Type="http://schemas.openxmlformats.org/officeDocument/2006/relationships/image" Target="../media/image18.jpg"/><Relationship Id="rId15" Type="http://schemas.openxmlformats.org/officeDocument/2006/relationships/image" Target="../media/image28.jpg"/><Relationship Id="rId10" Type="http://schemas.openxmlformats.org/officeDocument/2006/relationships/image" Target="../media/image8.svg"/><Relationship Id="rId19" Type="http://schemas.openxmlformats.org/officeDocument/2006/relationships/image" Target="../media/image30.svg"/><Relationship Id="rId4" Type="http://schemas.openxmlformats.org/officeDocument/2006/relationships/image" Target="../media/image17.jpg"/><Relationship Id="rId9" Type="http://schemas.openxmlformats.org/officeDocument/2006/relationships/image" Target="../media/image20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png"/><Relationship Id="rId18" Type="http://schemas.openxmlformats.org/officeDocument/2006/relationships/image" Target="../media/image33.png"/><Relationship Id="rId3" Type="http://schemas.openxmlformats.org/officeDocument/2006/relationships/image" Target="../media/image16.jpg"/><Relationship Id="rId7" Type="http://schemas.openxmlformats.org/officeDocument/2006/relationships/image" Target="../media/image2.svg"/><Relationship Id="rId12" Type="http://schemas.openxmlformats.org/officeDocument/2006/relationships/image" Target="../media/image15.jpg"/><Relationship Id="rId17" Type="http://schemas.openxmlformats.org/officeDocument/2006/relationships/image" Target="../media/image19.jpg"/><Relationship Id="rId2" Type="http://schemas.openxmlformats.org/officeDocument/2006/relationships/image" Target="../media/image26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2.svg"/><Relationship Id="rId5" Type="http://schemas.openxmlformats.org/officeDocument/2006/relationships/image" Target="../media/image18.jpg"/><Relationship Id="rId15" Type="http://schemas.openxmlformats.org/officeDocument/2006/relationships/image" Target="../media/image31.jpg"/><Relationship Id="rId10" Type="http://schemas.openxmlformats.org/officeDocument/2006/relationships/image" Target="../media/image21.png"/><Relationship Id="rId19" Type="http://schemas.openxmlformats.org/officeDocument/2006/relationships/image" Target="../media/image34.svg"/><Relationship Id="rId4" Type="http://schemas.openxmlformats.org/officeDocument/2006/relationships/image" Target="../media/image17.jpg"/><Relationship Id="rId9" Type="http://schemas.openxmlformats.org/officeDocument/2006/relationships/image" Target="../media/image8.svg"/><Relationship Id="rId1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png"/><Relationship Id="rId18" Type="http://schemas.openxmlformats.org/officeDocument/2006/relationships/image" Target="../media/image33.png"/><Relationship Id="rId3" Type="http://schemas.openxmlformats.org/officeDocument/2006/relationships/image" Target="../media/image16.jpg"/><Relationship Id="rId7" Type="http://schemas.openxmlformats.org/officeDocument/2006/relationships/image" Target="../media/image2.svg"/><Relationship Id="rId12" Type="http://schemas.openxmlformats.org/officeDocument/2006/relationships/image" Target="../media/image15.jpg"/><Relationship Id="rId17" Type="http://schemas.openxmlformats.org/officeDocument/2006/relationships/image" Target="../media/image32.png"/><Relationship Id="rId2" Type="http://schemas.openxmlformats.org/officeDocument/2006/relationships/image" Target="../media/image26.png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2.svg"/><Relationship Id="rId5" Type="http://schemas.openxmlformats.org/officeDocument/2006/relationships/image" Target="../media/image18.jpg"/><Relationship Id="rId15" Type="http://schemas.openxmlformats.org/officeDocument/2006/relationships/image" Target="../media/image19.jpg"/><Relationship Id="rId10" Type="http://schemas.openxmlformats.org/officeDocument/2006/relationships/image" Target="../media/image21.png"/><Relationship Id="rId19" Type="http://schemas.openxmlformats.org/officeDocument/2006/relationships/image" Target="../media/image34.svg"/><Relationship Id="rId4" Type="http://schemas.openxmlformats.org/officeDocument/2006/relationships/image" Target="../media/image17.jpg"/><Relationship Id="rId9" Type="http://schemas.openxmlformats.org/officeDocument/2006/relationships/image" Target="../media/image8.svg"/><Relationship Id="rId1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png"/><Relationship Id="rId18" Type="http://schemas.openxmlformats.org/officeDocument/2006/relationships/image" Target="../media/image33.png"/><Relationship Id="rId3" Type="http://schemas.openxmlformats.org/officeDocument/2006/relationships/image" Target="../media/image16.jpg"/><Relationship Id="rId7" Type="http://schemas.openxmlformats.org/officeDocument/2006/relationships/image" Target="../media/image2.svg"/><Relationship Id="rId12" Type="http://schemas.openxmlformats.org/officeDocument/2006/relationships/image" Target="../media/image15.jpg"/><Relationship Id="rId17" Type="http://schemas.openxmlformats.org/officeDocument/2006/relationships/image" Target="../media/image32.png"/><Relationship Id="rId2" Type="http://schemas.openxmlformats.org/officeDocument/2006/relationships/image" Target="../media/image26.png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2.svg"/><Relationship Id="rId5" Type="http://schemas.openxmlformats.org/officeDocument/2006/relationships/image" Target="../media/image18.jpg"/><Relationship Id="rId15" Type="http://schemas.openxmlformats.org/officeDocument/2006/relationships/image" Target="../media/image19.jpg"/><Relationship Id="rId10" Type="http://schemas.openxmlformats.org/officeDocument/2006/relationships/image" Target="../media/image21.png"/><Relationship Id="rId19" Type="http://schemas.openxmlformats.org/officeDocument/2006/relationships/image" Target="../media/image34.svg"/><Relationship Id="rId4" Type="http://schemas.openxmlformats.org/officeDocument/2006/relationships/image" Target="../media/image17.jpg"/><Relationship Id="rId9" Type="http://schemas.openxmlformats.org/officeDocument/2006/relationships/image" Target="../media/image8.svg"/><Relationship Id="rId1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png"/><Relationship Id="rId18" Type="http://schemas.openxmlformats.org/officeDocument/2006/relationships/image" Target="../media/image35.png"/><Relationship Id="rId3" Type="http://schemas.openxmlformats.org/officeDocument/2006/relationships/image" Target="../media/image16.jpg"/><Relationship Id="rId21" Type="http://schemas.openxmlformats.org/officeDocument/2006/relationships/diagramLayout" Target="../diagrams/layout1.xml"/><Relationship Id="rId7" Type="http://schemas.openxmlformats.org/officeDocument/2006/relationships/image" Target="../media/image2.svg"/><Relationship Id="rId12" Type="http://schemas.openxmlformats.org/officeDocument/2006/relationships/image" Target="../media/image15.jpg"/><Relationship Id="rId17" Type="http://schemas.openxmlformats.org/officeDocument/2006/relationships/image" Target="../media/image32.png"/><Relationship Id="rId2" Type="http://schemas.openxmlformats.org/officeDocument/2006/relationships/image" Target="../media/image26.png"/><Relationship Id="rId16" Type="http://schemas.openxmlformats.org/officeDocument/2006/relationships/image" Target="../media/image31.jpg"/><Relationship Id="rId20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2.svg"/><Relationship Id="rId24" Type="http://schemas.microsoft.com/office/2007/relationships/diagramDrawing" Target="../diagrams/drawing1.xml"/><Relationship Id="rId5" Type="http://schemas.openxmlformats.org/officeDocument/2006/relationships/image" Target="../media/image18.jpg"/><Relationship Id="rId15" Type="http://schemas.openxmlformats.org/officeDocument/2006/relationships/image" Target="../media/image19.jpg"/><Relationship Id="rId23" Type="http://schemas.openxmlformats.org/officeDocument/2006/relationships/diagramColors" Target="../diagrams/colors1.xml"/><Relationship Id="rId10" Type="http://schemas.openxmlformats.org/officeDocument/2006/relationships/image" Target="../media/image21.png"/><Relationship Id="rId19" Type="http://schemas.openxmlformats.org/officeDocument/2006/relationships/image" Target="../media/image36.svg"/><Relationship Id="rId4" Type="http://schemas.openxmlformats.org/officeDocument/2006/relationships/image" Target="../media/image17.jpg"/><Relationship Id="rId9" Type="http://schemas.openxmlformats.org/officeDocument/2006/relationships/image" Target="../media/image8.svg"/><Relationship Id="rId14" Type="http://schemas.openxmlformats.org/officeDocument/2006/relationships/image" Target="../media/image28.jpg"/><Relationship Id="rId22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45.png"/><Relationship Id="rId3" Type="http://schemas.openxmlformats.org/officeDocument/2006/relationships/image" Target="../media/image2.svg"/><Relationship Id="rId7" Type="http://schemas.openxmlformats.org/officeDocument/2006/relationships/image" Target="../media/image40.svg"/><Relationship Id="rId12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8.svg"/><Relationship Id="rId10" Type="http://schemas.openxmlformats.org/officeDocument/2006/relationships/image" Target="../media/image42.sv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12" Type="http://schemas.openxmlformats.org/officeDocument/2006/relationships/image" Target="../media/image1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jp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18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7.jpg"/><Relationship Id="rId5" Type="http://schemas.openxmlformats.org/officeDocument/2006/relationships/image" Target="../media/image20.png"/><Relationship Id="rId15" Type="http://schemas.openxmlformats.org/officeDocument/2006/relationships/image" Target="../media/image24.svg"/><Relationship Id="rId10" Type="http://schemas.openxmlformats.org/officeDocument/2006/relationships/image" Target="../media/image16.jpg"/><Relationship Id="rId4" Type="http://schemas.openxmlformats.org/officeDocument/2006/relationships/image" Target="../media/image2.svg"/><Relationship Id="rId9" Type="http://schemas.openxmlformats.org/officeDocument/2006/relationships/image" Target="../media/image15.jp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19.jpg"/><Relationship Id="rId7" Type="http://schemas.openxmlformats.org/officeDocument/2006/relationships/image" Target="../media/image8.svg"/><Relationship Id="rId12" Type="http://schemas.openxmlformats.org/officeDocument/2006/relationships/image" Target="../media/image17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6.jpg"/><Relationship Id="rId5" Type="http://schemas.openxmlformats.org/officeDocument/2006/relationships/image" Target="../media/image2.svg"/><Relationship Id="rId10" Type="http://schemas.openxmlformats.org/officeDocument/2006/relationships/image" Target="../media/image15.jpg"/><Relationship Id="rId4" Type="http://schemas.openxmlformats.org/officeDocument/2006/relationships/image" Target="../media/image1.png"/><Relationship Id="rId9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8.jpg"/><Relationship Id="rId7" Type="http://schemas.openxmlformats.org/officeDocument/2006/relationships/image" Target="../media/image20.png"/><Relationship Id="rId12" Type="http://schemas.openxmlformats.org/officeDocument/2006/relationships/image" Target="../media/image16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15.jpg"/><Relationship Id="rId5" Type="http://schemas.openxmlformats.org/officeDocument/2006/relationships/image" Target="../media/image1.png"/><Relationship Id="rId10" Type="http://schemas.openxmlformats.org/officeDocument/2006/relationships/image" Target="../media/image22.svg"/><Relationship Id="rId4" Type="http://schemas.openxmlformats.org/officeDocument/2006/relationships/image" Target="../media/image19.jp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7.png"/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15.jpg"/><Relationship Id="rId5" Type="http://schemas.openxmlformats.org/officeDocument/2006/relationships/image" Target="../media/image1.png"/><Relationship Id="rId10" Type="http://schemas.openxmlformats.org/officeDocument/2006/relationships/image" Target="../media/image22.svg"/><Relationship Id="rId4" Type="http://schemas.openxmlformats.org/officeDocument/2006/relationships/image" Target="../media/image18.jpg"/><Relationship Id="rId9" Type="http://schemas.openxmlformats.org/officeDocument/2006/relationships/image" Target="../media/image21.png"/><Relationship Id="rId1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15.jpg"/><Relationship Id="rId3" Type="http://schemas.openxmlformats.org/officeDocument/2006/relationships/image" Target="../media/image16.jpg"/><Relationship Id="rId7" Type="http://schemas.openxmlformats.org/officeDocument/2006/relationships/image" Target="../media/image1.png"/><Relationship Id="rId12" Type="http://schemas.openxmlformats.org/officeDocument/2006/relationships/image" Target="../media/image22.svg"/><Relationship Id="rId17" Type="http://schemas.openxmlformats.org/officeDocument/2006/relationships/image" Target="../media/image30.svg"/><Relationship Id="rId2" Type="http://schemas.openxmlformats.org/officeDocument/2006/relationships/image" Target="../media/image26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1.png"/><Relationship Id="rId5" Type="http://schemas.openxmlformats.org/officeDocument/2006/relationships/image" Target="../media/image18.jpg"/><Relationship Id="rId15" Type="http://schemas.openxmlformats.org/officeDocument/2006/relationships/image" Target="../media/image28.jpg"/><Relationship Id="rId10" Type="http://schemas.openxmlformats.org/officeDocument/2006/relationships/image" Target="../media/image8.svg"/><Relationship Id="rId4" Type="http://schemas.openxmlformats.org/officeDocument/2006/relationships/image" Target="../media/image17.jpg"/><Relationship Id="rId9" Type="http://schemas.openxmlformats.org/officeDocument/2006/relationships/image" Target="../media/image20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15.jpg"/><Relationship Id="rId3" Type="http://schemas.openxmlformats.org/officeDocument/2006/relationships/image" Target="../media/image16.jpg"/><Relationship Id="rId7" Type="http://schemas.openxmlformats.org/officeDocument/2006/relationships/image" Target="../media/image1.png"/><Relationship Id="rId12" Type="http://schemas.openxmlformats.org/officeDocument/2006/relationships/image" Target="../media/image22.svg"/><Relationship Id="rId17" Type="http://schemas.openxmlformats.org/officeDocument/2006/relationships/image" Target="../media/image30.svg"/><Relationship Id="rId2" Type="http://schemas.openxmlformats.org/officeDocument/2006/relationships/image" Target="../media/image26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1.png"/><Relationship Id="rId5" Type="http://schemas.openxmlformats.org/officeDocument/2006/relationships/image" Target="../media/image18.jpg"/><Relationship Id="rId15" Type="http://schemas.openxmlformats.org/officeDocument/2006/relationships/image" Target="../media/image28.jpg"/><Relationship Id="rId10" Type="http://schemas.openxmlformats.org/officeDocument/2006/relationships/image" Target="../media/image8.svg"/><Relationship Id="rId4" Type="http://schemas.openxmlformats.org/officeDocument/2006/relationships/image" Target="../media/image17.jpg"/><Relationship Id="rId9" Type="http://schemas.openxmlformats.org/officeDocument/2006/relationships/image" Target="../media/image20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52800" y="-4679007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5" y="0"/>
                </a:lnTo>
                <a:lnTo>
                  <a:pt x="10060535" y="10060535"/>
                </a:lnTo>
                <a:lnTo>
                  <a:pt x="0" y="10060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50596" y="3771900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4" y="0"/>
                </a:lnTo>
                <a:lnTo>
                  <a:pt x="10060534" y="10060535"/>
                </a:lnTo>
                <a:lnTo>
                  <a:pt x="0" y="10060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63737" y="630318"/>
            <a:ext cx="4822718" cy="6011564"/>
          </a:xfrm>
          <a:custGeom>
            <a:avLst/>
            <a:gdLst/>
            <a:ahLst/>
            <a:cxnLst/>
            <a:rect l="l" t="t" r="r" b="b"/>
            <a:pathLst>
              <a:path w="4822718" h="6011564">
                <a:moveTo>
                  <a:pt x="0" y="0"/>
                </a:moveTo>
                <a:lnTo>
                  <a:pt x="4822718" y="0"/>
                </a:lnTo>
                <a:lnTo>
                  <a:pt x="4822718" y="6011564"/>
                </a:lnTo>
                <a:lnTo>
                  <a:pt x="0" y="6011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53" r="-1939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54832" y="5125354"/>
            <a:ext cx="6178337" cy="212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71"/>
              </a:lnSpc>
            </a:pPr>
            <a:r>
              <a:rPr lang="en-US" sz="9047" b="1" spc="-624" dirty="0">
                <a:solidFill>
                  <a:srgbClr val="7030A0"/>
                </a:solidFill>
                <a:latin typeface="Nunito 1 Bold"/>
                <a:ea typeface="Nunito 1 Bold"/>
                <a:cs typeface="Nunito 1 Bold"/>
                <a:sym typeface="Nunito 1 Bold"/>
              </a:rPr>
              <a:t>CARELIGHT</a:t>
            </a:r>
            <a:r>
              <a:rPr lang="en-US" sz="9047" b="1" spc="-624" dirty="0">
                <a:solidFill>
                  <a:srgbClr val="6749A4"/>
                </a:solidFill>
                <a:latin typeface="Nunito 1 Bold"/>
                <a:ea typeface="Nunito 1 Bold"/>
                <a:cs typeface="Nunito 1 Bold"/>
                <a:sym typeface="Nunito 1 Bold"/>
              </a:rPr>
              <a:t> </a:t>
            </a:r>
          </a:p>
          <a:p>
            <a:pPr algn="just">
              <a:lnSpc>
                <a:spcPts val="7871"/>
              </a:lnSpc>
            </a:pPr>
            <a:endParaRPr lang="en-US" sz="9047" b="1" spc="-624" dirty="0">
              <a:solidFill>
                <a:srgbClr val="6749A4"/>
              </a:solidFill>
              <a:latin typeface="Nunito 1 Bold"/>
              <a:ea typeface="Nunito 1 Bold"/>
              <a:cs typeface="Nunito 1 Bold"/>
              <a:sym typeface="Nunito 1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61488" y="6192085"/>
            <a:ext cx="5365024" cy="728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74"/>
              </a:lnSpc>
              <a:spcBef>
                <a:spcPct val="0"/>
              </a:spcBef>
            </a:pPr>
            <a:r>
              <a:rPr lang="en-US" sz="4195" spc="-289" dirty="0">
                <a:solidFill>
                  <a:srgbClr val="12294E"/>
                </a:solidFill>
                <a:latin typeface="Nunito 2"/>
                <a:ea typeface="Nunito 2"/>
                <a:cs typeface="Nunito 2"/>
                <a:sym typeface="Nunito 2"/>
              </a:rPr>
              <a:t>Anytime -Anywhere</a:t>
            </a:r>
          </a:p>
        </p:txBody>
      </p:sp>
    </p:spTree>
    <p:extLst>
      <p:ext uri="{BB962C8B-B14F-4D97-AF65-F5344CB8AC3E}">
        <p14:creationId xmlns:p14="http://schemas.microsoft.com/office/powerpoint/2010/main" val="1527216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DD032-8A83-83A9-EB18-E28C49F2A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9">
            <a:extLst>
              <a:ext uri="{FF2B5EF4-FFF2-40B4-BE49-F238E27FC236}">
                <a16:creationId xmlns:a16="http://schemas.microsoft.com/office/drawing/2014/main" id="{712B777C-EF73-42DB-96C3-65F5DCE6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390" y="2300204"/>
            <a:ext cx="3490840" cy="68431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صورة 18">
            <a:extLst>
              <a:ext uri="{FF2B5EF4-FFF2-40B4-BE49-F238E27FC236}">
                <a16:creationId xmlns:a16="http://schemas.microsoft.com/office/drawing/2014/main" id="{31E94BB9-9B16-32BE-E5CA-3C5985865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5269" y="428899"/>
            <a:ext cx="3145425" cy="6777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صورة 12">
            <a:extLst>
              <a:ext uri="{FF2B5EF4-FFF2-40B4-BE49-F238E27FC236}">
                <a16:creationId xmlns:a16="http://schemas.microsoft.com/office/drawing/2014/main" id="{15528107-DCE2-5563-FCB6-BC26A9DDF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33928" y="988367"/>
            <a:ext cx="3145425" cy="6882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صورة 26">
            <a:extLst>
              <a:ext uri="{FF2B5EF4-FFF2-40B4-BE49-F238E27FC236}">
                <a16:creationId xmlns:a16="http://schemas.microsoft.com/office/drawing/2014/main" id="{B1583B6D-AB43-74EE-4715-6583AF19D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3524" y="1714500"/>
            <a:ext cx="3145426" cy="70890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صورة 16">
            <a:extLst>
              <a:ext uri="{FF2B5EF4-FFF2-40B4-BE49-F238E27FC236}">
                <a16:creationId xmlns:a16="http://schemas.microsoft.com/office/drawing/2014/main" id="{CD417B9F-8622-636F-37C7-EB1CB72E8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718" y="-2902311"/>
            <a:ext cx="4629150" cy="846919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20A099EA-E7F1-AB59-903D-08970082CF98}"/>
              </a:ext>
            </a:extLst>
          </p:cNvPr>
          <p:cNvSpPr/>
          <p:nvPr/>
        </p:nvSpPr>
        <p:spPr>
          <a:xfrm>
            <a:off x="-5556714" y="-5738125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4" y="0"/>
                </a:lnTo>
                <a:lnTo>
                  <a:pt x="10060534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4B3C5C3-CB5D-DE24-1E2D-600F2603E7FE}"/>
              </a:ext>
            </a:extLst>
          </p:cNvPr>
          <p:cNvSpPr/>
          <p:nvPr/>
        </p:nvSpPr>
        <p:spPr>
          <a:xfrm>
            <a:off x="13867333" y="6538508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4" y="0"/>
                </a:lnTo>
                <a:lnTo>
                  <a:pt x="10060534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54A82A0-A483-FB64-7311-013F9552F73D}"/>
              </a:ext>
            </a:extLst>
          </p:cNvPr>
          <p:cNvSpPr/>
          <p:nvPr/>
        </p:nvSpPr>
        <p:spPr>
          <a:xfrm>
            <a:off x="16736530" y="-341252"/>
            <a:ext cx="1673537" cy="1673537"/>
          </a:xfrm>
          <a:custGeom>
            <a:avLst/>
            <a:gdLst/>
            <a:ahLst/>
            <a:cxnLst/>
            <a:rect l="l" t="t" r="r" b="b"/>
            <a:pathLst>
              <a:path w="1673537" h="1673537">
                <a:moveTo>
                  <a:pt x="0" y="0"/>
                </a:moveTo>
                <a:lnTo>
                  <a:pt x="1673537" y="0"/>
                </a:lnTo>
                <a:lnTo>
                  <a:pt x="1673537" y="1673538"/>
                </a:lnTo>
                <a:lnTo>
                  <a:pt x="0" y="16735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pic>
        <p:nvPicPr>
          <p:cNvPr id="23" name="صورة 22">
            <a:extLst>
              <a:ext uri="{FF2B5EF4-FFF2-40B4-BE49-F238E27FC236}">
                <a16:creationId xmlns:a16="http://schemas.microsoft.com/office/drawing/2014/main" id="{AA615610-01A3-188E-797E-D7F3914625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2699" y="2441171"/>
            <a:ext cx="3283356" cy="6680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599706-A114-44BC-ADAC-4EFA6E082345}"/>
              </a:ext>
            </a:extLst>
          </p:cNvPr>
          <p:cNvSpPr txBox="1"/>
          <p:nvPr/>
        </p:nvSpPr>
        <p:spPr>
          <a:xfrm>
            <a:off x="1299252" y="2212055"/>
            <a:ext cx="542314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7030A0"/>
                </a:solidFill>
              </a:rPr>
              <a:t>Log in</a:t>
            </a:r>
          </a:p>
          <a:p>
            <a:pPr algn="ctr"/>
            <a:r>
              <a:rPr lang="en-US" sz="8800" b="1" dirty="0">
                <a:solidFill>
                  <a:srgbClr val="7030A0"/>
                </a:solidFill>
              </a:rPr>
              <a:t>For doctor</a:t>
            </a:r>
          </a:p>
        </p:txBody>
      </p:sp>
      <p:pic>
        <p:nvPicPr>
          <p:cNvPr id="15" name="صورة 10">
            <a:extLst>
              <a:ext uri="{FF2B5EF4-FFF2-40B4-BE49-F238E27FC236}">
                <a16:creationId xmlns:a16="http://schemas.microsoft.com/office/drawing/2014/main" id="{860E3235-7A0C-4B57-A4EE-8A62323D72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5605364" y="2434709"/>
            <a:ext cx="3135554" cy="69642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B30D5848-2B58-4C69-9EAC-D587D0ED0A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2971" y="2415771"/>
            <a:ext cx="3584125" cy="70021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C55C42-3BC3-4BE6-BC7F-48DA6752C9E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9" b="1111"/>
          <a:stretch/>
        </p:blipFill>
        <p:spPr>
          <a:xfrm>
            <a:off x="-8509054" y="4125722"/>
            <a:ext cx="4629150" cy="8422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E85CAA-D03C-402A-BAEF-FDD7B71369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89089" y="4082773"/>
            <a:ext cx="4274395" cy="8469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صورة 16">
            <a:extLst>
              <a:ext uri="{FF2B5EF4-FFF2-40B4-BE49-F238E27FC236}">
                <a16:creationId xmlns:a16="http://schemas.microsoft.com/office/drawing/2014/main" id="{D9B3072D-D71B-4596-95D4-4904F13E48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7766" y="4046651"/>
            <a:ext cx="4228874" cy="8469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phic 7" descr="Lock with solid fill">
            <a:extLst>
              <a:ext uri="{FF2B5EF4-FFF2-40B4-BE49-F238E27FC236}">
                <a16:creationId xmlns:a16="http://schemas.microsoft.com/office/drawing/2014/main" id="{8A5B4FD9-B187-49BD-8521-DDB48C2B3D2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84917" y="24411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28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DD032-8A83-83A9-EB18-E28C49F2A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9">
            <a:extLst>
              <a:ext uri="{FF2B5EF4-FFF2-40B4-BE49-F238E27FC236}">
                <a16:creationId xmlns:a16="http://schemas.microsoft.com/office/drawing/2014/main" id="{712B777C-EF73-42DB-96C3-65F5DCE6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65796" y="3141403"/>
            <a:ext cx="3490840" cy="68431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صورة 18">
            <a:extLst>
              <a:ext uri="{FF2B5EF4-FFF2-40B4-BE49-F238E27FC236}">
                <a16:creationId xmlns:a16="http://schemas.microsoft.com/office/drawing/2014/main" id="{31E94BB9-9B16-32BE-E5CA-3C5985865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5269" y="428899"/>
            <a:ext cx="3145425" cy="6777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صورة 12">
            <a:extLst>
              <a:ext uri="{FF2B5EF4-FFF2-40B4-BE49-F238E27FC236}">
                <a16:creationId xmlns:a16="http://schemas.microsoft.com/office/drawing/2014/main" id="{15528107-DCE2-5563-FCB6-BC26A9DDF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33928" y="988367"/>
            <a:ext cx="3145425" cy="6882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صورة 26">
            <a:extLst>
              <a:ext uri="{FF2B5EF4-FFF2-40B4-BE49-F238E27FC236}">
                <a16:creationId xmlns:a16="http://schemas.microsoft.com/office/drawing/2014/main" id="{B1583B6D-AB43-74EE-4715-6583AF19D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3524" y="1714500"/>
            <a:ext cx="3145426" cy="70890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20A099EA-E7F1-AB59-903D-08970082CF98}"/>
              </a:ext>
            </a:extLst>
          </p:cNvPr>
          <p:cNvSpPr/>
          <p:nvPr/>
        </p:nvSpPr>
        <p:spPr>
          <a:xfrm>
            <a:off x="-5556714" y="-5738125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4" y="0"/>
                </a:lnTo>
                <a:lnTo>
                  <a:pt x="10060534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4B3C5C3-CB5D-DE24-1E2D-600F2603E7FE}"/>
              </a:ext>
            </a:extLst>
          </p:cNvPr>
          <p:cNvSpPr/>
          <p:nvPr/>
        </p:nvSpPr>
        <p:spPr>
          <a:xfrm>
            <a:off x="13867332" y="5773505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4" y="0"/>
                </a:lnTo>
                <a:lnTo>
                  <a:pt x="10060534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54A82A0-A483-FB64-7311-013F9552F73D}"/>
              </a:ext>
            </a:extLst>
          </p:cNvPr>
          <p:cNvSpPr/>
          <p:nvPr/>
        </p:nvSpPr>
        <p:spPr>
          <a:xfrm>
            <a:off x="16736530" y="-341252"/>
            <a:ext cx="1673537" cy="1673537"/>
          </a:xfrm>
          <a:custGeom>
            <a:avLst/>
            <a:gdLst/>
            <a:ahLst/>
            <a:cxnLst/>
            <a:rect l="l" t="t" r="r" b="b"/>
            <a:pathLst>
              <a:path w="1673537" h="1673537">
                <a:moveTo>
                  <a:pt x="0" y="0"/>
                </a:moveTo>
                <a:lnTo>
                  <a:pt x="1673537" y="0"/>
                </a:lnTo>
                <a:lnTo>
                  <a:pt x="1673537" y="1673538"/>
                </a:lnTo>
                <a:lnTo>
                  <a:pt x="0" y="1673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23" name="صورة 22">
            <a:extLst>
              <a:ext uri="{FF2B5EF4-FFF2-40B4-BE49-F238E27FC236}">
                <a16:creationId xmlns:a16="http://schemas.microsoft.com/office/drawing/2014/main" id="{AA615610-01A3-188E-797E-D7F3914625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2699" y="2441171"/>
            <a:ext cx="3283356" cy="6680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صورة 10">
            <a:extLst>
              <a:ext uri="{FF2B5EF4-FFF2-40B4-BE49-F238E27FC236}">
                <a16:creationId xmlns:a16="http://schemas.microsoft.com/office/drawing/2014/main" id="{860E3235-7A0C-4B57-A4EE-8A62323D72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605364" y="2434709"/>
            <a:ext cx="3135554" cy="69642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B30D5848-2B58-4C69-9EAC-D587D0ED0A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2971" y="2415771"/>
            <a:ext cx="3584125" cy="70021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13E66A-3BC4-49D0-885A-DF1D61C9C8B9}"/>
              </a:ext>
            </a:extLst>
          </p:cNvPr>
          <p:cNvSpPr txBox="1"/>
          <p:nvPr/>
        </p:nvSpPr>
        <p:spPr>
          <a:xfrm>
            <a:off x="1066800" y="2441171"/>
            <a:ext cx="48017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7030A0"/>
                </a:solidFill>
              </a:rPr>
              <a:t>Why  you have  to chose our app?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B936C7-B51C-44B7-8430-DB208CA8CBC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9" b="1111"/>
          <a:stretch/>
        </p:blipFill>
        <p:spPr>
          <a:xfrm>
            <a:off x="5800396" y="1411356"/>
            <a:ext cx="4629150" cy="8422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94A87C-608C-4C8A-B27D-532C0583707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" t="900" r="568" b="1194"/>
          <a:stretch/>
        </p:blipFill>
        <p:spPr>
          <a:xfrm>
            <a:off x="7772400" y="1407793"/>
            <a:ext cx="4122356" cy="840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17" name="صورة 16">
            <a:extLst>
              <a:ext uri="{FF2B5EF4-FFF2-40B4-BE49-F238E27FC236}">
                <a16:creationId xmlns:a16="http://schemas.microsoft.com/office/drawing/2014/main" id="{CD417B9F-8622-636F-37C7-EB1CB72E85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528" y="1538909"/>
            <a:ext cx="4228874" cy="8469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EFAFE1ED-489C-4FB4-9E24-E2205F60C1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6488" y="2620310"/>
            <a:ext cx="436303" cy="43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68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DD032-8A83-83A9-EB18-E28C49F2A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9">
            <a:extLst>
              <a:ext uri="{FF2B5EF4-FFF2-40B4-BE49-F238E27FC236}">
                <a16:creationId xmlns:a16="http://schemas.microsoft.com/office/drawing/2014/main" id="{712B777C-EF73-42DB-96C3-65F5DCE6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65796" y="3141403"/>
            <a:ext cx="3490840" cy="68431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صورة 18">
            <a:extLst>
              <a:ext uri="{FF2B5EF4-FFF2-40B4-BE49-F238E27FC236}">
                <a16:creationId xmlns:a16="http://schemas.microsoft.com/office/drawing/2014/main" id="{31E94BB9-9B16-32BE-E5CA-3C5985865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5269" y="428899"/>
            <a:ext cx="3145425" cy="6777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صورة 12">
            <a:extLst>
              <a:ext uri="{FF2B5EF4-FFF2-40B4-BE49-F238E27FC236}">
                <a16:creationId xmlns:a16="http://schemas.microsoft.com/office/drawing/2014/main" id="{15528107-DCE2-5563-FCB6-BC26A9DDF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33928" y="988367"/>
            <a:ext cx="3145425" cy="6882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صورة 26">
            <a:extLst>
              <a:ext uri="{FF2B5EF4-FFF2-40B4-BE49-F238E27FC236}">
                <a16:creationId xmlns:a16="http://schemas.microsoft.com/office/drawing/2014/main" id="{B1583B6D-AB43-74EE-4715-6583AF19D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3524" y="1714500"/>
            <a:ext cx="3145426" cy="70890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20A099EA-E7F1-AB59-903D-08970082CF98}"/>
              </a:ext>
            </a:extLst>
          </p:cNvPr>
          <p:cNvSpPr/>
          <p:nvPr/>
        </p:nvSpPr>
        <p:spPr>
          <a:xfrm>
            <a:off x="-5556714" y="-5738125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4" y="0"/>
                </a:lnTo>
                <a:lnTo>
                  <a:pt x="10060534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4B3C5C3-CB5D-DE24-1E2D-600F2603E7FE}"/>
              </a:ext>
            </a:extLst>
          </p:cNvPr>
          <p:cNvSpPr/>
          <p:nvPr/>
        </p:nvSpPr>
        <p:spPr>
          <a:xfrm>
            <a:off x="13867332" y="5773505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4" y="0"/>
                </a:lnTo>
                <a:lnTo>
                  <a:pt x="10060534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54A82A0-A483-FB64-7311-013F9552F73D}"/>
              </a:ext>
            </a:extLst>
          </p:cNvPr>
          <p:cNvSpPr/>
          <p:nvPr/>
        </p:nvSpPr>
        <p:spPr>
          <a:xfrm>
            <a:off x="16736530" y="-341252"/>
            <a:ext cx="1673537" cy="1673537"/>
          </a:xfrm>
          <a:custGeom>
            <a:avLst/>
            <a:gdLst/>
            <a:ahLst/>
            <a:cxnLst/>
            <a:rect l="l" t="t" r="r" b="b"/>
            <a:pathLst>
              <a:path w="1673537" h="1673537">
                <a:moveTo>
                  <a:pt x="0" y="0"/>
                </a:moveTo>
                <a:lnTo>
                  <a:pt x="1673537" y="0"/>
                </a:lnTo>
                <a:lnTo>
                  <a:pt x="1673537" y="1673538"/>
                </a:lnTo>
                <a:lnTo>
                  <a:pt x="0" y="1673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23" name="صورة 22">
            <a:extLst>
              <a:ext uri="{FF2B5EF4-FFF2-40B4-BE49-F238E27FC236}">
                <a16:creationId xmlns:a16="http://schemas.microsoft.com/office/drawing/2014/main" id="{AA615610-01A3-188E-797E-D7F3914625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2699" y="2441171"/>
            <a:ext cx="3283356" cy="6680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صورة 10">
            <a:extLst>
              <a:ext uri="{FF2B5EF4-FFF2-40B4-BE49-F238E27FC236}">
                <a16:creationId xmlns:a16="http://schemas.microsoft.com/office/drawing/2014/main" id="{860E3235-7A0C-4B57-A4EE-8A62323D72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605364" y="2434709"/>
            <a:ext cx="3135554" cy="69642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B30D5848-2B58-4C69-9EAC-D587D0ED0A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2971" y="2415771"/>
            <a:ext cx="3584125" cy="70021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13E66A-3BC4-49D0-885A-DF1D61C9C8B9}"/>
              </a:ext>
            </a:extLst>
          </p:cNvPr>
          <p:cNvSpPr txBox="1"/>
          <p:nvPr/>
        </p:nvSpPr>
        <p:spPr>
          <a:xfrm>
            <a:off x="1066800" y="2441171"/>
            <a:ext cx="48017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7030A0"/>
                </a:solidFill>
              </a:rPr>
              <a:t>Why  you have  to chose our app?</a:t>
            </a:r>
          </a:p>
        </p:txBody>
      </p:sp>
      <p:pic>
        <p:nvPicPr>
          <p:cNvPr id="17" name="صورة 16">
            <a:extLst>
              <a:ext uri="{FF2B5EF4-FFF2-40B4-BE49-F238E27FC236}">
                <a16:creationId xmlns:a16="http://schemas.microsoft.com/office/drawing/2014/main" id="{CD417B9F-8622-636F-37C7-EB1CB72E85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0" y="1368407"/>
            <a:ext cx="4228874" cy="8469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14D078-CBD5-4879-8E2A-4D2CFF88ED3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9" b="1111"/>
          <a:stretch/>
        </p:blipFill>
        <p:spPr>
          <a:xfrm>
            <a:off x="6075348" y="1414920"/>
            <a:ext cx="4629150" cy="8422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AE91F9-A018-4EE2-BC7C-7FD3B40C1B5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" t="900" r="568" b="1194"/>
          <a:stretch/>
        </p:blipFill>
        <p:spPr>
          <a:xfrm>
            <a:off x="9592027" y="1450127"/>
            <a:ext cx="4122356" cy="84012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صورة 16">
            <a:extLst>
              <a:ext uri="{FF2B5EF4-FFF2-40B4-BE49-F238E27FC236}">
                <a16:creationId xmlns:a16="http://schemas.microsoft.com/office/drawing/2014/main" id="{9BAF33A7-168C-4592-AAE2-DCD8431DA6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143" y="2971624"/>
            <a:ext cx="4228874" cy="8469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Freeform 5">
            <a:extLst>
              <a:ext uri="{FF2B5EF4-FFF2-40B4-BE49-F238E27FC236}">
                <a16:creationId xmlns:a16="http://schemas.microsoft.com/office/drawing/2014/main" id="{4A7490A3-AB7F-4F5B-9D10-CA32415DC777}"/>
              </a:ext>
            </a:extLst>
          </p:cNvPr>
          <p:cNvSpPr/>
          <p:nvPr/>
        </p:nvSpPr>
        <p:spPr>
          <a:xfrm>
            <a:off x="398581" y="332945"/>
            <a:ext cx="1673537" cy="1673537"/>
          </a:xfrm>
          <a:custGeom>
            <a:avLst/>
            <a:gdLst/>
            <a:ahLst/>
            <a:cxnLst/>
            <a:rect l="l" t="t" r="r" b="b"/>
            <a:pathLst>
              <a:path w="1673537" h="1673537">
                <a:moveTo>
                  <a:pt x="0" y="0"/>
                </a:moveTo>
                <a:lnTo>
                  <a:pt x="1673537" y="0"/>
                </a:lnTo>
                <a:lnTo>
                  <a:pt x="1673537" y="1673538"/>
                </a:lnTo>
                <a:lnTo>
                  <a:pt x="0" y="1673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A465639F-DBB3-4939-8217-3BFD9A00D1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6488" y="2620310"/>
            <a:ext cx="436303" cy="43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61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DD032-8A83-83A9-EB18-E28C49F2A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9">
            <a:extLst>
              <a:ext uri="{FF2B5EF4-FFF2-40B4-BE49-F238E27FC236}">
                <a16:creationId xmlns:a16="http://schemas.microsoft.com/office/drawing/2014/main" id="{712B777C-EF73-42DB-96C3-65F5DCE6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65796" y="3141403"/>
            <a:ext cx="3490840" cy="68431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صورة 18">
            <a:extLst>
              <a:ext uri="{FF2B5EF4-FFF2-40B4-BE49-F238E27FC236}">
                <a16:creationId xmlns:a16="http://schemas.microsoft.com/office/drawing/2014/main" id="{31E94BB9-9B16-32BE-E5CA-3C5985865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5269" y="428899"/>
            <a:ext cx="3145425" cy="6777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صورة 12">
            <a:extLst>
              <a:ext uri="{FF2B5EF4-FFF2-40B4-BE49-F238E27FC236}">
                <a16:creationId xmlns:a16="http://schemas.microsoft.com/office/drawing/2014/main" id="{15528107-DCE2-5563-FCB6-BC26A9DDF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33928" y="988367"/>
            <a:ext cx="3145425" cy="6882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صورة 26">
            <a:extLst>
              <a:ext uri="{FF2B5EF4-FFF2-40B4-BE49-F238E27FC236}">
                <a16:creationId xmlns:a16="http://schemas.microsoft.com/office/drawing/2014/main" id="{B1583B6D-AB43-74EE-4715-6583AF19D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3524" y="1714500"/>
            <a:ext cx="3145426" cy="70890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20A099EA-E7F1-AB59-903D-08970082CF98}"/>
              </a:ext>
            </a:extLst>
          </p:cNvPr>
          <p:cNvSpPr/>
          <p:nvPr/>
        </p:nvSpPr>
        <p:spPr>
          <a:xfrm>
            <a:off x="-5556714" y="-5738125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4" y="0"/>
                </a:lnTo>
                <a:lnTo>
                  <a:pt x="10060534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4B3C5C3-CB5D-DE24-1E2D-600F2603E7FE}"/>
              </a:ext>
            </a:extLst>
          </p:cNvPr>
          <p:cNvSpPr/>
          <p:nvPr/>
        </p:nvSpPr>
        <p:spPr>
          <a:xfrm>
            <a:off x="13867332" y="5773505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4" y="0"/>
                </a:lnTo>
                <a:lnTo>
                  <a:pt x="10060534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54A82A0-A483-FB64-7311-013F9552F73D}"/>
              </a:ext>
            </a:extLst>
          </p:cNvPr>
          <p:cNvSpPr/>
          <p:nvPr/>
        </p:nvSpPr>
        <p:spPr>
          <a:xfrm>
            <a:off x="16840200" y="-407870"/>
            <a:ext cx="1673537" cy="1673537"/>
          </a:xfrm>
          <a:custGeom>
            <a:avLst/>
            <a:gdLst/>
            <a:ahLst/>
            <a:cxnLst/>
            <a:rect l="l" t="t" r="r" b="b"/>
            <a:pathLst>
              <a:path w="1673537" h="1673537">
                <a:moveTo>
                  <a:pt x="0" y="0"/>
                </a:moveTo>
                <a:lnTo>
                  <a:pt x="1673537" y="0"/>
                </a:lnTo>
                <a:lnTo>
                  <a:pt x="1673537" y="1673538"/>
                </a:lnTo>
                <a:lnTo>
                  <a:pt x="0" y="1673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23" name="صورة 22">
            <a:extLst>
              <a:ext uri="{FF2B5EF4-FFF2-40B4-BE49-F238E27FC236}">
                <a16:creationId xmlns:a16="http://schemas.microsoft.com/office/drawing/2014/main" id="{AA615610-01A3-188E-797E-D7F3914625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2699" y="2441171"/>
            <a:ext cx="3283356" cy="6680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صورة 10">
            <a:extLst>
              <a:ext uri="{FF2B5EF4-FFF2-40B4-BE49-F238E27FC236}">
                <a16:creationId xmlns:a16="http://schemas.microsoft.com/office/drawing/2014/main" id="{860E3235-7A0C-4B57-A4EE-8A62323D72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605364" y="2434709"/>
            <a:ext cx="3135554" cy="69642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B30D5848-2B58-4C69-9EAC-D587D0ED0A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2971" y="2415771"/>
            <a:ext cx="3584125" cy="70021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13E66A-3BC4-49D0-885A-DF1D61C9C8B9}"/>
              </a:ext>
            </a:extLst>
          </p:cNvPr>
          <p:cNvSpPr txBox="1"/>
          <p:nvPr/>
        </p:nvSpPr>
        <p:spPr>
          <a:xfrm>
            <a:off x="1066800" y="2441171"/>
            <a:ext cx="48017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7030A0"/>
                </a:solidFill>
              </a:rPr>
              <a:t>Why  you have  to chose our app?</a:t>
            </a:r>
          </a:p>
        </p:txBody>
      </p:sp>
      <p:pic>
        <p:nvPicPr>
          <p:cNvPr id="17" name="صورة 16">
            <a:extLst>
              <a:ext uri="{FF2B5EF4-FFF2-40B4-BE49-F238E27FC236}">
                <a16:creationId xmlns:a16="http://schemas.microsoft.com/office/drawing/2014/main" id="{CD417B9F-8622-636F-37C7-EB1CB72E85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0" y="1368407"/>
            <a:ext cx="4228874" cy="8469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14D078-CBD5-4879-8E2A-4D2CFF88ED3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9" b="1111"/>
          <a:stretch/>
        </p:blipFill>
        <p:spPr>
          <a:xfrm>
            <a:off x="7565045" y="1414920"/>
            <a:ext cx="4629150" cy="84226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AE91F9-A018-4EE2-BC7C-7FD3B40C1B5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" t="900" r="568" b="1194"/>
          <a:stretch/>
        </p:blipFill>
        <p:spPr>
          <a:xfrm>
            <a:off x="21488400" y="2705100"/>
            <a:ext cx="4122356" cy="84012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صورة 16">
            <a:extLst>
              <a:ext uri="{FF2B5EF4-FFF2-40B4-BE49-F238E27FC236}">
                <a16:creationId xmlns:a16="http://schemas.microsoft.com/office/drawing/2014/main" id="{9BAF33A7-168C-4592-AAE2-DCD8431DA6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143" y="2971624"/>
            <a:ext cx="4228874" cy="8469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Freeform 5">
            <a:extLst>
              <a:ext uri="{FF2B5EF4-FFF2-40B4-BE49-F238E27FC236}">
                <a16:creationId xmlns:a16="http://schemas.microsoft.com/office/drawing/2014/main" id="{55AFCBA4-ADE2-4EB3-88D4-850C8A7DA3D2}"/>
              </a:ext>
            </a:extLst>
          </p:cNvPr>
          <p:cNvSpPr/>
          <p:nvPr/>
        </p:nvSpPr>
        <p:spPr>
          <a:xfrm>
            <a:off x="-112094" y="0"/>
            <a:ext cx="1673537" cy="1673537"/>
          </a:xfrm>
          <a:custGeom>
            <a:avLst/>
            <a:gdLst/>
            <a:ahLst/>
            <a:cxnLst/>
            <a:rect l="l" t="t" r="r" b="b"/>
            <a:pathLst>
              <a:path w="1673537" h="1673537">
                <a:moveTo>
                  <a:pt x="0" y="0"/>
                </a:moveTo>
                <a:lnTo>
                  <a:pt x="1673537" y="0"/>
                </a:lnTo>
                <a:lnTo>
                  <a:pt x="1673537" y="1673538"/>
                </a:lnTo>
                <a:lnTo>
                  <a:pt x="0" y="1673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F5B17A6A-6259-40AB-AF3E-3390C7F903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6488" y="2620310"/>
            <a:ext cx="436303" cy="43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29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DD032-8A83-83A9-EB18-E28C49F2A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9">
            <a:extLst>
              <a:ext uri="{FF2B5EF4-FFF2-40B4-BE49-F238E27FC236}">
                <a16:creationId xmlns:a16="http://schemas.microsoft.com/office/drawing/2014/main" id="{712B777C-EF73-42DB-96C3-65F5DCE6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65796" y="3141403"/>
            <a:ext cx="3490840" cy="68431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صورة 18">
            <a:extLst>
              <a:ext uri="{FF2B5EF4-FFF2-40B4-BE49-F238E27FC236}">
                <a16:creationId xmlns:a16="http://schemas.microsoft.com/office/drawing/2014/main" id="{31E94BB9-9B16-32BE-E5CA-3C5985865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5269" y="428899"/>
            <a:ext cx="3145425" cy="6777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صورة 12">
            <a:extLst>
              <a:ext uri="{FF2B5EF4-FFF2-40B4-BE49-F238E27FC236}">
                <a16:creationId xmlns:a16="http://schemas.microsoft.com/office/drawing/2014/main" id="{15528107-DCE2-5563-FCB6-BC26A9DDF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33928" y="988367"/>
            <a:ext cx="3145425" cy="6882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صورة 26">
            <a:extLst>
              <a:ext uri="{FF2B5EF4-FFF2-40B4-BE49-F238E27FC236}">
                <a16:creationId xmlns:a16="http://schemas.microsoft.com/office/drawing/2014/main" id="{B1583B6D-AB43-74EE-4715-6583AF19D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3524" y="1714500"/>
            <a:ext cx="3145426" cy="70890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20A099EA-E7F1-AB59-903D-08970082CF98}"/>
              </a:ext>
            </a:extLst>
          </p:cNvPr>
          <p:cNvSpPr/>
          <p:nvPr/>
        </p:nvSpPr>
        <p:spPr>
          <a:xfrm>
            <a:off x="-5557565" y="-5734332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4" y="0"/>
                </a:lnTo>
                <a:lnTo>
                  <a:pt x="10060534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4B3C5C3-CB5D-DE24-1E2D-600F2603E7FE}"/>
              </a:ext>
            </a:extLst>
          </p:cNvPr>
          <p:cNvSpPr/>
          <p:nvPr/>
        </p:nvSpPr>
        <p:spPr>
          <a:xfrm>
            <a:off x="13867332" y="5773505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4" y="0"/>
                </a:lnTo>
                <a:lnTo>
                  <a:pt x="10060534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54A82A0-A483-FB64-7311-013F9552F73D}"/>
              </a:ext>
            </a:extLst>
          </p:cNvPr>
          <p:cNvSpPr/>
          <p:nvPr/>
        </p:nvSpPr>
        <p:spPr>
          <a:xfrm>
            <a:off x="16840200" y="-407870"/>
            <a:ext cx="1673537" cy="1673537"/>
          </a:xfrm>
          <a:custGeom>
            <a:avLst/>
            <a:gdLst/>
            <a:ahLst/>
            <a:cxnLst/>
            <a:rect l="l" t="t" r="r" b="b"/>
            <a:pathLst>
              <a:path w="1673537" h="1673537">
                <a:moveTo>
                  <a:pt x="0" y="0"/>
                </a:moveTo>
                <a:lnTo>
                  <a:pt x="1673537" y="0"/>
                </a:lnTo>
                <a:lnTo>
                  <a:pt x="1673537" y="1673538"/>
                </a:lnTo>
                <a:lnTo>
                  <a:pt x="0" y="1673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23" name="صورة 22">
            <a:extLst>
              <a:ext uri="{FF2B5EF4-FFF2-40B4-BE49-F238E27FC236}">
                <a16:creationId xmlns:a16="http://schemas.microsoft.com/office/drawing/2014/main" id="{AA615610-01A3-188E-797E-D7F3914625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2699" y="2441171"/>
            <a:ext cx="3283356" cy="6680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صورة 10">
            <a:extLst>
              <a:ext uri="{FF2B5EF4-FFF2-40B4-BE49-F238E27FC236}">
                <a16:creationId xmlns:a16="http://schemas.microsoft.com/office/drawing/2014/main" id="{860E3235-7A0C-4B57-A4EE-8A62323D72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605364" y="2434709"/>
            <a:ext cx="3135554" cy="69642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B30D5848-2B58-4C69-9EAC-D587D0ED0A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2971" y="2415771"/>
            <a:ext cx="3584125" cy="70021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13E66A-3BC4-49D0-885A-DF1D61C9C8B9}"/>
              </a:ext>
            </a:extLst>
          </p:cNvPr>
          <p:cNvSpPr txBox="1"/>
          <p:nvPr/>
        </p:nvSpPr>
        <p:spPr>
          <a:xfrm>
            <a:off x="3962400" y="-2857500"/>
            <a:ext cx="48017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7030A0"/>
                </a:solidFill>
              </a:rPr>
              <a:t>Why  you have  to chose our app?</a:t>
            </a:r>
          </a:p>
        </p:txBody>
      </p:sp>
      <p:pic>
        <p:nvPicPr>
          <p:cNvPr id="17" name="صورة 16">
            <a:extLst>
              <a:ext uri="{FF2B5EF4-FFF2-40B4-BE49-F238E27FC236}">
                <a16:creationId xmlns:a16="http://schemas.microsoft.com/office/drawing/2014/main" id="{CD417B9F-8622-636F-37C7-EB1CB72E85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0" y="1368407"/>
            <a:ext cx="4228874" cy="8469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14D078-CBD5-4879-8E2A-4D2CFF88ED3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9" b="1111"/>
          <a:stretch/>
        </p:blipFill>
        <p:spPr>
          <a:xfrm>
            <a:off x="20364038" y="1236532"/>
            <a:ext cx="4629150" cy="84226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AE91F9-A018-4EE2-BC7C-7FD3B40C1B5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" t="900" r="568" b="1194"/>
          <a:stretch/>
        </p:blipFill>
        <p:spPr>
          <a:xfrm>
            <a:off x="21488400" y="2705100"/>
            <a:ext cx="4122356" cy="84012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صورة 16">
            <a:extLst>
              <a:ext uri="{FF2B5EF4-FFF2-40B4-BE49-F238E27FC236}">
                <a16:creationId xmlns:a16="http://schemas.microsoft.com/office/drawing/2014/main" id="{9BAF33A7-168C-4592-AAE2-DCD8431DA6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143" y="2971624"/>
            <a:ext cx="4228874" cy="8469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Freeform 5">
            <a:extLst>
              <a:ext uri="{FF2B5EF4-FFF2-40B4-BE49-F238E27FC236}">
                <a16:creationId xmlns:a16="http://schemas.microsoft.com/office/drawing/2014/main" id="{55AFCBA4-ADE2-4EB3-88D4-850C8A7DA3D2}"/>
              </a:ext>
            </a:extLst>
          </p:cNvPr>
          <p:cNvSpPr/>
          <p:nvPr/>
        </p:nvSpPr>
        <p:spPr>
          <a:xfrm>
            <a:off x="141495" y="8562170"/>
            <a:ext cx="1673537" cy="1673537"/>
          </a:xfrm>
          <a:custGeom>
            <a:avLst/>
            <a:gdLst/>
            <a:ahLst/>
            <a:cxnLst/>
            <a:rect l="l" t="t" r="r" b="b"/>
            <a:pathLst>
              <a:path w="1673537" h="1673537">
                <a:moveTo>
                  <a:pt x="0" y="0"/>
                </a:moveTo>
                <a:lnTo>
                  <a:pt x="1673537" y="0"/>
                </a:lnTo>
                <a:lnTo>
                  <a:pt x="1673537" y="1673538"/>
                </a:lnTo>
                <a:lnTo>
                  <a:pt x="0" y="1673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FC76DEB7-F679-4BB2-AD96-223F59D96A27}"/>
              </a:ext>
            </a:extLst>
          </p:cNvPr>
          <p:cNvSpPr txBox="1"/>
          <p:nvPr/>
        </p:nvSpPr>
        <p:spPr>
          <a:xfrm>
            <a:off x="5726207" y="808956"/>
            <a:ext cx="11656132" cy="981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77"/>
              </a:lnSpc>
            </a:pPr>
            <a:r>
              <a:rPr lang="en-US" sz="8019" b="1" spc="-553" dirty="0">
                <a:solidFill>
                  <a:srgbClr val="7030A0"/>
                </a:solidFill>
                <a:latin typeface="Nunito 1 Bold"/>
                <a:ea typeface="Nunito 1 Bold"/>
                <a:cs typeface="Nunito 1 Bold"/>
                <a:sym typeface="Nunito 1 Bold"/>
              </a:rPr>
              <a:t>REVENUE MODEL</a:t>
            </a:r>
          </a:p>
        </p:txBody>
      </p:sp>
      <p:pic>
        <p:nvPicPr>
          <p:cNvPr id="25" name="Graphic 24" descr="Bar graph with upward trend with solid fill">
            <a:extLst>
              <a:ext uri="{FF2B5EF4-FFF2-40B4-BE49-F238E27FC236}">
                <a16:creationId xmlns:a16="http://schemas.microsoft.com/office/drawing/2014/main" id="{78EE8234-0F6B-4235-A99C-84313EB4D8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97507" y="633455"/>
            <a:ext cx="914400" cy="914400"/>
          </a:xfrm>
          <a:prstGeom prst="rect">
            <a:avLst/>
          </a:prstGeom>
        </p:spPr>
      </p:pic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194ABAC5-1E22-41AC-A20E-1A7F24FFBF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2245354"/>
              </p:ext>
            </p:extLst>
          </p:nvPr>
        </p:nvGraphicFramePr>
        <p:xfrm>
          <a:off x="3924301" y="2312178"/>
          <a:ext cx="10363200" cy="703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</p:spTree>
    <p:extLst>
      <p:ext uri="{BB962C8B-B14F-4D97-AF65-F5344CB8AC3E}">
        <p14:creationId xmlns:p14="http://schemas.microsoft.com/office/powerpoint/2010/main" val="403203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38733" y="-6094444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4" y="0"/>
                </a:lnTo>
                <a:lnTo>
                  <a:pt x="10060534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525417" y="6691792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5" y="0"/>
                </a:lnTo>
                <a:lnTo>
                  <a:pt x="10060535" y="10060535"/>
                </a:lnTo>
                <a:lnTo>
                  <a:pt x="0" y="10060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59654" y="1526301"/>
            <a:ext cx="10936328" cy="981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77"/>
              </a:lnSpc>
            </a:pPr>
            <a:r>
              <a:rPr lang="en-US" sz="8019" b="1" spc="-553" dirty="0">
                <a:solidFill>
                  <a:srgbClr val="7030A0"/>
                </a:solidFill>
                <a:latin typeface="Nunito 1 Bold"/>
                <a:ea typeface="Nunito 1 Bold"/>
                <a:cs typeface="Nunito 1 Bold"/>
                <a:sym typeface="Nunito 1 Bold"/>
              </a:rPr>
              <a:t>Who’s Behind the Code ?</a:t>
            </a:r>
          </a:p>
        </p:txBody>
      </p:sp>
      <p:pic>
        <p:nvPicPr>
          <p:cNvPr id="11" name="Graphic 10" descr="Group brainstorm with solid fill">
            <a:extLst>
              <a:ext uri="{FF2B5EF4-FFF2-40B4-BE49-F238E27FC236}">
                <a16:creationId xmlns:a16="http://schemas.microsoft.com/office/drawing/2014/main" id="{969B3485-0AF5-47FE-8E3C-92E777E1BC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541" y="1076244"/>
            <a:ext cx="1124113" cy="11241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70932D-DBE7-470F-9EB9-4D14B658B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038" y="2925696"/>
            <a:ext cx="3155264" cy="6720377"/>
          </a:xfrm>
          <a:prstGeom prst="rect">
            <a:avLst/>
          </a:prstGeom>
        </p:spPr>
      </p:pic>
      <p:pic>
        <p:nvPicPr>
          <p:cNvPr id="15" name="Graphic 14" descr="Atom with solid fill">
            <a:extLst>
              <a:ext uri="{FF2B5EF4-FFF2-40B4-BE49-F238E27FC236}">
                <a16:creationId xmlns:a16="http://schemas.microsoft.com/office/drawing/2014/main" id="{FA03EBCF-F53D-4525-83C5-A6C565EF7E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26363" y="3413397"/>
            <a:ext cx="2086229" cy="17301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90026F-4FB7-4384-AD8C-B30B817728D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6" r="2015" b="5882"/>
          <a:stretch/>
        </p:blipFill>
        <p:spPr>
          <a:xfrm>
            <a:off x="3394454" y="6999480"/>
            <a:ext cx="3798879" cy="24748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A74926-9EC4-4C77-9251-0741F80C14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18" y="5366600"/>
            <a:ext cx="1837592" cy="18385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AE6FA7-3E38-424E-B42C-DFE388AB42F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590" y="4593737"/>
            <a:ext cx="2306805" cy="1730103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68742" y="-5843298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5" y="0"/>
                </a:lnTo>
                <a:lnTo>
                  <a:pt x="10060535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99892" y="3079664"/>
            <a:ext cx="3485157" cy="348515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B1A1E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6724849" y="5884448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5" y="0"/>
                </a:lnTo>
                <a:lnTo>
                  <a:pt x="10060535" y="10060535"/>
                </a:lnTo>
                <a:lnTo>
                  <a:pt x="0" y="10060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696053" y="3308264"/>
            <a:ext cx="1008922" cy="1008922"/>
          </a:xfrm>
          <a:custGeom>
            <a:avLst/>
            <a:gdLst/>
            <a:ahLst/>
            <a:cxnLst/>
            <a:rect l="l" t="t" r="r" b="b"/>
            <a:pathLst>
              <a:path w="1008922" h="1008922">
                <a:moveTo>
                  <a:pt x="0" y="0"/>
                </a:moveTo>
                <a:lnTo>
                  <a:pt x="1008922" y="0"/>
                </a:lnTo>
                <a:lnTo>
                  <a:pt x="1008922" y="1008921"/>
                </a:lnTo>
                <a:lnTo>
                  <a:pt x="0" y="1008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788304" y="4331536"/>
            <a:ext cx="7916671" cy="132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66"/>
              </a:lnSpc>
            </a:pPr>
            <a:r>
              <a:rPr lang="en-US" sz="10995" b="1" spc="-758">
                <a:solidFill>
                  <a:srgbClr val="6749A4"/>
                </a:solidFill>
                <a:latin typeface="Nunito 1 Bold"/>
                <a:ea typeface="Nunito 1 Bold"/>
                <a:cs typeface="Nunito 1 Bold"/>
                <a:sym typeface="Nunito 1 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900996" y="3636100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5" y="0"/>
                </a:lnTo>
                <a:lnTo>
                  <a:pt x="10060535" y="10060535"/>
                </a:lnTo>
                <a:lnTo>
                  <a:pt x="0" y="10060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42074" y="-4399950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4" y="0"/>
                </a:lnTo>
                <a:lnTo>
                  <a:pt x="10060534" y="10060535"/>
                </a:lnTo>
                <a:lnTo>
                  <a:pt x="0" y="10060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38800" y="-4838700"/>
            <a:ext cx="4822718" cy="3505200"/>
          </a:xfrm>
          <a:custGeom>
            <a:avLst/>
            <a:gdLst/>
            <a:ahLst/>
            <a:cxnLst/>
            <a:rect l="l" t="t" r="r" b="b"/>
            <a:pathLst>
              <a:path w="4822718" h="6011564">
                <a:moveTo>
                  <a:pt x="0" y="0"/>
                </a:moveTo>
                <a:lnTo>
                  <a:pt x="4822718" y="0"/>
                </a:lnTo>
                <a:lnTo>
                  <a:pt x="4822718" y="6011564"/>
                </a:lnTo>
                <a:lnTo>
                  <a:pt x="0" y="6011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53" r="-1939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67400" y="11621993"/>
            <a:ext cx="6178337" cy="2074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71"/>
              </a:lnSpc>
            </a:pPr>
            <a:r>
              <a:rPr lang="en-US" sz="9047" b="1" spc="-624" dirty="0">
                <a:solidFill>
                  <a:srgbClr val="6749A4"/>
                </a:solidFill>
                <a:latin typeface="Nunito 1 Bold"/>
                <a:ea typeface="Nunito 1 Bold"/>
                <a:cs typeface="Nunito 1 Bold"/>
                <a:sym typeface="Nunito 1 Bold"/>
              </a:rPr>
              <a:t>CARELIGHT </a:t>
            </a:r>
          </a:p>
          <a:p>
            <a:pPr algn="just">
              <a:lnSpc>
                <a:spcPts val="7871"/>
              </a:lnSpc>
            </a:pPr>
            <a:endParaRPr lang="en-US" sz="9047" b="1" spc="-624" dirty="0">
              <a:solidFill>
                <a:srgbClr val="6749A4"/>
              </a:solidFill>
              <a:latin typeface="Nunito 1 Bold"/>
              <a:ea typeface="Nunito 1 Bold"/>
              <a:cs typeface="Nunito 1 Bold"/>
              <a:sym typeface="Nunito 1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274056" y="12688724"/>
            <a:ext cx="5365024" cy="728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74"/>
              </a:lnSpc>
              <a:spcBef>
                <a:spcPct val="0"/>
              </a:spcBef>
            </a:pPr>
            <a:r>
              <a:rPr lang="en-US" sz="4195" spc="-289" dirty="0">
                <a:solidFill>
                  <a:srgbClr val="12294E"/>
                </a:solidFill>
                <a:latin typeface="Nunito 2"/>
                <a:ea typeface="Nunito 2"/>
                <a:cs typeface="Nunito 2"/>
                <a:sym typeface="Nunito 2"/>
              </a:rPr>
              <a:t>Anytime -Anywhere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3D72A29-E268-41DD-B0FC-9DD651B4D3B7}"/>
              </a:ext>
            </a:extLst>
          </p:cNvPr>
          <p:cNvSpPr txBox="1"/>
          <p:nvPr/>
        </p:nvSpPr>
        <p:spPr>
          <a:xfrm>
            <a:off x="861646" y="571500"/>
            <a:ext cx="11125200" cy="240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54"/>
              </a:lnSpc>
              <a:spcBef>
                <a:spcPct val="0"/>
              </a:spcBef>
            </a:pPr>
            <a:r>
              <a:rPr lang="en-US" sz="6000" b="1" spc="-475" dirty="0">
                <a:solidFill>
                  <a:srgbClr val="7030A0"/>
                </a:solidFill>
                <a:latin typeface="Nunito 2 Bold"/>
                <a:ea typeface="Nunito 2 Bold"/>
                <a:cs typeface="Nunito 2 Bold"/>
                <a:sym typeface="Nunito 2 Bold"/>
              </a:rPr>
              <a:t>Has Reaching a Doctor Become a Difficult Task?</a:t>
            </a:r>
          </a:p>
        </p:txBody>
      </p:sp>
      <p:pic>
        <p:nvPicPr>
          <p:cNvPr id="8" name="Graphic 7" descr="Hourglass Finished with solid fill">
            <a:extLst>
              <a:ext uri="{FF2B5EF4-FFF2-40B4-BE49-F238E27FC236}">
                <a16:creationId xmlns:a16="http://schemas.microsoft.com/office/drawing/2014/main" id="{9DE02C15-0F70-44A2-BB9A-659CC3A1F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892" y="902677"/>
            <a:ext cx="6858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C8D69D-5F97-4852-B740-7890CE9ADF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9939" y="4025865"/>
            <a:ext cx="8529043" cy="62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46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76534" y="-4296905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4" y="0"/>
                </a:lnTo>
                <a:lnTo>
                  <a:pt x="10060534" y="10060535"/>
                </a:lnTo>
                <a:lnTo>
                  <a:pt x="0" y="10060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445343" y="5717413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4" y="0"/>
                </a:lnTo>
                <a:lnTo>
                  <a:pt x="10060534" y="10060535"/>
                </a:lnTo>
                <a:lnTo>
                  <a:pt x="0" y="10060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11264031" y="6611518"/>
            <a:ext cx="3339703" cy="2646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9551" lvl="1" indent="-409776" algn="ctr">
              <a:lnSpc>
                <a:spcPts val="5314"/>
              </a:lnSpc>
              <a:buFont typeface="Arial"/>
              <a:buChar char="•"/>
            </a:pPr>
            <a:r>
              <a:rPr lang="en-US" sz="3795" spc="-261" dirty="0">
                <a:solidFill>
                  <a:srgbClr val="FFFFFF"/>
                </a:solidFill>
                <a:latin typeface="Nunito 2"/>
                <a:ea typeface="Nunito 2"/>
                <a:cs typeface="Nunito 2"/>
                <a:sym typeface="Nunito 2"/>
              </a:rPr>
              <a:t>Choose</a:t>
            </a:r>
          </a:p>
          <a:p>
            <a:pPr marL="819551" lvl="1" indent="-409776" algn="ctr">
              <a:lnSpc>
                <a:spcPts val="5314"/>
              </a:lnSpc>
              <a:spcBef>
                <a:spcPct val="0"/>
              </a:spcBef>
              <a:buFont typeface="Arial"/>
              <a:buChar char="•"/>
            </a:pPr>
            <a:r>
              <a:rPr lang="en-US" sz="3795" spc="-261" dirty="0">
                <a:solidFill>
                  <a:srgbClr val="FFFFFF"/>
                </a:solidFill>
                <a:latin typeface="Nunito 2"/>
                <a:ea typeface="Nunito 2"/>
                <a:cs typeface="Nunito 2"/>
                <a:sym typeface="Nunito 2"/>
              </a:rPr>
              <a:t>Compare</a:t>
            </a:r>
          </a:p>
          <a:p>
            <a:pPr marL="819551" lvl="1" indent="-409776" algn="ctr">
              <a:lnSpc>
                <a:spcPts val="5314"/>
              </a:lnSpc>
              <a:buFont typeface="Arial"/>
              <a:buChar char="•"/>
            </a:pPr>
            <a:r>
              <a:rPr lang="en-US" sz="3795" spc="-261" dirty="0">
                <a:solidFill>
                  <a:srgbClr val="FFFFFF"/>
                </a:solidFill>
                <a:latin typeface="Nunito 2"/>
                <a:ea typeface="Nunito 2"/>
                <a:cs typeface="Nunito 2"/>
                <a:sym typeface="Nunito 2"/>
              </a:rPr>
              <a:t>Connect</a:t>
            </a:r>
          </a:p>
          <a:p>
            <a:pPr algn="ctr">
              <a:lnSpc>
                <a:spcPts val="5314"/>
              </a:lnSpc>
              <a:spcBef>
                <a:spcPct val="0"/>
              </a:spcBef>
            </a:pPr>
            <a:endParaRPr lang="en-US" sz="3795" spc="-261" dirty="0">
              <a:solidFill>
                <a:srgbClr val="FFFFFF"/>
              </a:solidFill>
              <a:latin typeface="Nunito 2"/>
              <a:ea typeface="Nunito 2"/>
              <a:cs typeface="Nunito 2"/>
              <a:sym typeface="Nunito 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AAD346-EE8C-D75E-3130-9B07FA381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833" y="1219483"/>
            <a:ext cx="8671274" cy="81293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B5CB0A-C62B-A38E-8312-077EA9119E09}"/>
              </a:ext>
            </a:extLst>
          </p:cNvPr>
          <p:cNvSpPr txBox="1"/>
          <p:nvPr/>
        </p:nvSpPr>
        <p:spPr>
          <a:xfrm>
            <a:off x="1966837" y="2161417"/>
            <a:ext cx="6629400" cy="10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977"/>
              </a:lnSpc>
            </a:pPr>
            <a:r>
              <a:rPr lang="en-US" sz="7200" b="1" spc="-553" dirty="0">
                <a:solidFill>
                  <a:srgbClr val="7030A0"/>
                </a:solidFill>
                <a:latin typeface="+mj-lt"/>
                <a:ea typeface="Nunito 1 Bold"/>
                <a:cs typeface="Arial" panose="020B0604020202020204" pitchFamily="34" charset="0"/>
                <a:sym typeface="Nunito 1 Bold"/>
              </a:rPr>
              <a:t>One click to solve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554A99-3154-2F8D-3AB4-5EA556154FCA}"/>
              </a:ext>
            </a:extLst>
          </p:cNvPr>
          <p:cNvSpPr txBox="1"/>
          <p:nvPr/>
        </p:nvSpPr>
        <p:spPr>
          <a:xfrm>
            <a:off x="1320458" y="4024281"/>
            <a:ext cx="76983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One app makes finding the right </a:t>
            </a:r>
          </a:p>
          <a:p>
            <a:r>
              <a:rPr lang="en-US" sz="4400" dirty="0">
                <a:solidFill>
                  <a:srgbClr val="7030A0"/>
                </a:solidFill>
              </a:rPr>
              <a:t>doctor easier than ever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63B3308B-FD9C-85C1-45D5-190569A46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 click to solve.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Graphic 21" descr="Lightbulb with solid fill">
            <a:extLst>
              <a:ext uri="{FF2B5EF4-FFF2-40B4-BE49-F238E27FC236}">
                <a16:creationId xmlns:a16="http://schemas.microsoft.com/office/drawing/2014/main" id="{2AC00040-57E1-3D58-D915-1AA0E8F94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560" y="2083296"/>
            <a:ext cx="914400" cy="914400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80BA6E68-C0E0-46E2-AD05-EE13B2450EAE}"/>
              </a:ext>
            </a:extLst>
          </p:cNvPr>
          <p:cNvGrpSpPr/>
          <p:nvPr/>
        </p:nvGrpSpPr>
        <p:grpSpPr>
          <a:xfrm>
            <a:off x="1524497" y="12270335"/>
            <a:ext cx="802807" cy="939170"/>
            <a:chOff x="0" y="0"/>
            <a:chExt cx="812800" cy="812800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4EFCB227-390A-4BC3-A1FD-184866B3227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749A4"/>
            </a:solidFill>
          </p:spPr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F28C81E7-B528-4F46-B135-18F5C8C3862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Nunito 2"/>
                  <a:ea typeface="Nunito 2"/>
                  <a:cs typeface="Nunito 2"/>
                  <a:sym typeface="Nunito 2"/>
                </a:rPr>
                <a:t>01.</a:t>
              </a:r>
            </a:p>
          </p:txBody>
        </p:sp>
      </p:grpSp>
      <p:grpSp>
        <p:nvGrpSpPr>
          <p:cNvPr id="15" name="Group 6">
            <a:extLst>
              <a:ext uri="{FF2B5EF4-FFF2-40B4-BE49-F238E27FC236}">
                <a16:creationId xmlns:a16="http://schemas.microsoft.com/office/drawing/2014/main" id="{C9E031A1-9F0F-4260-B152-33C2FE8C55CA}"/>
              </a:ext>
            </a:extLst>
          </p:cNvPr>
          <p:cNvGrpSpPr/>
          <p:nvPr/>
        </p:nvGrpSpPr>
        <p:grpSpPr>
          <a:xfrm>
            <a:off x="7283284" y="12270335"/>
            <a:ext cx="802807" cy="939170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3CD9552-D1AF-4125-9A62-15B51520834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749A4"/>
            </a:solidFill>
          </p:spPr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8702749C-DE9D-443D-B816-ACE4677EF7D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Nunito 2"/>
                  <a:ea typeface="Nunito 2"/>
                  <a:cs typeface="Nunito 2"/>
                  <a:sym typeface="Nunito 2"/>
                </a:rPr>
                <a:t>02.</a:t>
              </a:r>
            </a:p>
          </p:txBody>
        </p:sp>
      </p:grpSp>
      <p:grpSp>
        <p:nvGrpSpPr>
          <p:cNvPr id="21" name="Group 9">
            <a:extLst>
              <a:ext uri="{FF2B5EF4-FFF2-40B4-BE49-F238E27FC236}">
                <a16:creationId xmlns:a16="http://schemas.microsoft.com/office/drawing/2014/main" id="{2B66C65F-E8F6-45A7-A4E7-0168F1276B16}"/>
              </a:ext>
            </a:extLst>
          </p:cNvPr>
          <p:cNvGrpSpPr/>
          <p:nvPr/>
        </p:nvGrpSpPr>
        <p:grpSpPr>
          <a:xfrm>
            <a:off x="12933596" y="12270335"/>
            <a:ext cx="802807" cy="939170"/>
            <a:chOff x="0" y="0"/>
            <a:chExt cx="812800" cy="812800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876F84A-61A8-46F4-AE24-8BAF42DA03C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749A4"/>
            </a:solidFill>
          </p:spPr>
        </p:sp>
        <p:sp>
          <p:nvSpPr>
            <p:cNvPr id="24" name="TextBox 11">
              <a:extLst>
                <a:ext uri="{FF2B5EF4-FFF2-40B4-BE49-F238E27FC236}">
                  <a16:creationId xmlns:a16="http://schemas.microsoft.com/office/drawing/2014/main" id="{A9D26F73-BDD0-49AB-BB97-B4427C2E2E0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Nunito 2"/>
                  <a:ea typeface="Nunito 2"/>
                  <a:cs typeface="Nunito 2"/>
                  <a:sym typeface="Nunito 2"/>
                </a:rPr>
                <a:t>03.</a:t>
              </a:r>
            </a:p>
          </p:txBody>
        </p:sp>
      </p:grpSp>
      <p:sp>
        <p:nvSpPr>
          <p:cNvPr id="25" name="Freeform 13">
            <a:extLst>
              <a:ext uri="{FF2B5EF4-FFF2-40B4-BE49-F238E27FC236}">
                <a16:creationId xmlns:a16="http://schemas.microsoft.com/office/drawing/2014/main" id="{FFD41A29-3DFA-4CA0-AEB8-62F0E48C7990}"/>
              </a:ext>
            </a:extLst>
          </p:cNvPr>
          <p:cNvSpPr/>
          <p:nvPr/>
        </p:nvSpPr>
        <p:spPr>
          <a:xfrm>
            <a:off x="8023629" y="12078514"/>
            <a:ext cx="3347185" cy="8703842"/>
          </a:xfrm>
          <a:custGeom>
            <a:avLst/>
            <a:gdLst/>
            <a:ahLst/>
            <a:cxnLst/>
            <a:rect l="l" t="t" r="r" b="b"/>
            <a:pathLst>
              <a:path w="3347185" h="7440089">
                <a:moveTo>
                  <a:pt x="0" y="0"/>
                </a:moveTo>
                <a:lnTo>
                  <a:pt x="3347185" y="0"/>
                </a:lnTo>
                <a:lnTo>
                  <a:pt x="3347185" y="7440089"/>
                </a:lnTo>
                <a:lnTo>
                  <a:pt x="0" y="74400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92" r="-425" b="-198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49BFD7B0-0359-4060-8185-42301FB1C57F}"/>
              </a:ext>
            </a:extLst>
          </p:cNvPr>
          <p:cNvSpPr/>
          <p:nvPr/>
        </p:nvSpPr>
        <p:spPr>
          <a:xfrm>
            <a:off x="2383773" y="12110862"/>
            <a:ext cx="3653931" cy="8481042"/>
          </a:xfrm>
          <a:custGeom>
            <a:avLst/>
            <a:gdLst/>
            <a:ahLst/>
            <a:cxnLst/>
            <a:rect l="l" t="t" r="r" b="b"/>
            <a:pathLst>
              <a:path w="3653931" h="7249638">
                <a:moveTo>
                  <a:pt x="0" y="0"/>
                </a:moveTo>
                <a:lnTo>
                  <a:pt x="3653932" y="0"/>
                </a:lnTo>
                <a:lnTo>
                  <a:pt x="3653932" y="7249638"/>
                </a:lnTo>
                <a:lnTo>
                  <a:pt x="0" y="72496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9063" r="-6256" b="-598"/>
            </a:stretch>
          </a:blipFill>
        </p:spPr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9356F28C-DF36-42A8-B345-04CD7472BED6}"/>
              </a:ext>
            </a:extLst>
          </p:cNvPr>
          <p:cNvSpPr txBox="1"/>
          <p:nvPr/>
        </p:nvSpPr>
        <p:spPr>
          <a:xfrm>
            <a:off x="2383773" y="12203341"/>
            <a:ext cx="2882725" cy="2048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50"/>
              </a:lnSpc>
            </a:pPr>
            <a:r>
              <a:rPr lang="en-US" sz="3673" spc="-253">
                <a:solidFill>
                  <a:srgbClr val="12294E"/>
                </a:solidFill>
                <a:latin typeface="Nunito 2"/>
                <a:ea typeface="Nunito 2"/>
                <a:cs typeface="Nunito 2"/>
                <a:sym typeface="Nunito 2"/>
              </a:rPr>
              <a:t>Remote access </a:t>
            </a:r>
          </a:p>
          <a:p>
            <a:pPr algn="l">
              <a:lnSpc>
                <a:spcPts val="8450"/>
              </a:lnSpc>
            </a:pPr>
            <a:endParaRPr lang="en-US" sz="3673" spc="-253">
              <a:solidFill>
                <a:srgbClr val="12294E"/>
              </a:solidFill>
              <a:latin typeface="Nunito 2"/>
              <a:ea typeface="Nunito 2"/>
              <a:cs typeface="Nunito 2"/>
              <a:sym typeface="Nunito 2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B6AD4DB3-49A0-4C58-BA96-7030ABEA8682}"/>
              </a:ext>
            </a:extLst>
          </p:cNvPr>
          <p:cNvSpPr txBox="1"/>
          <p:nvPr/>
        </p:nvSpPr>
        <p:spPr>
          <a:xfrm>
            <a:off x="13736403" y="12505975"/>
            <a:ext cx="4591507" cy="1360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95"/>
              </a:lnSpc>
              <a:spcBef>
                <a:spcPct val="0"/>
              </a:spcBef>
            </a:pPr>
            <a:r>
              <a:rPr lang="en-US" sz="3854" spc="-265" dirty="0">
                <a:solidFill>
                  <a:srgbClr val="000000"/>
                </a:solidFill>
                <a:latin typeface="Nunito 2"/>
                <a:ea typeface="Nunito 2"/>
                <a:cs typeface="Nunito 2"/>
                <a:sym typeface="Nunito 2"/>
              </a:rPr>
              <a:t>Compassionate care</a:t>
            </a:r>
          </a:p>
          <a:p>
            <a:pPr algn="ctr">
              <a:lnSpc>
                <a:spcPts val="5395"/>
              </a:lnSpc>
              <a:spcBef>
                <a:spcPct val="0"/>
              </a:spcBef>
            </a:pPr>
            <a:endParaRPr lang="en-US" sz="3854" spc="-265" dirty="0">
              <a:solidFill>
                <a:srgbClr val="000000"/>
              </a:solidFill>
              <a:latin typeface="Nunito 2"/>
              <a:ea typeface="Nunito 2"/>
              <a:cs typeface="Nunito 2"/>
              <a:sym typeface="Nunito 2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394288FC-E549-47A6-8D63-E9BB1B914DD0}"/>
              </a:ext>
            </a:extLst>
          </p:cNvPr>
          <p:cNvSpPr txBox="1"/>
          <p:nvPr/>
        </p:nvSpPr>
        <p:spPr>
          <a:xfrm>
            <a:off x="8023629" y="12498496"/>
            <a:ext cx="4160621" cy="619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4"/>
              </a:lnSpc>
              <a:spcBef>
                <a:spcPct val="0"/>
              </a:spcBef>
            </a:pPr>
            <a:r>
              <a:rPr lang="en-US" sz="3595" spc="-248" dirty="0">
                <a:solidFill>
                  <a:srgbClr val="000000"/>
                </a:solidFill>
                <a:latin typeface="Nunito 2"/>
                <a:ea typeface="Nunito 2"/>
                <a:cs typeface="Nunito 2"/>
                <a:sym typeface="Nunito 2"/>
              </a:rPr>
              <a:t>Patient-first approach</a:t>
            </a:r>
          </a:p>
        </p:txBody>
      </p:sp>
      <p:sp>
        <p:nvSpPr>
          <p:cNvPr id="30" name="Freeform 15">
            <a:extLst>
              <a:ext uri="{FF2B5EF4-FFF2-40B4-BE49-F238E27FC236}">
                <a16:creationId xmlns:a16="http://schemas.microsoft.com/office/drawing/2014/main" id="{0F5EA678-24A9-4CFF-BC3A-145A428621DE}"/>
              </a:ext>
            </a:extLst>
          </p:cNvPr>
          <p:cNvSpPr/>
          <p:nvPr/>
        </p:nvSpPr>
        <p:spPr>
          <a:xfrm>
            <a:off x="13334999" y="13357098"/>
            <a:ext cx="3496152" cy="7459139"/>
          </a:xfrm>
          <a:custGeom>
            <a:avLst/>
            <a:gdLst/>
            <a:ahLst/>
            <a:cxnLst/>
            <a:rect l="l" t="t" r="r" b="b"/>
            <a:pathLst>
              <a:path w="3496152" h="7459139">
                <a:moveTo>
                  <a:pt x="0" y="0"/>
                </a:moveTo>
                <a:lnTo>
                  <a:pt x="3496152" y="0"/>
                </a:lnTo>
                <a:lnTo>
                  <a:pt x="3496152" y="7459139"/>
                </a:lnTo>
                <a:lnTo>
                  <a:pt x="0" y="74591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89" t="-6498" r="-639"/>
            </a:stretch>
          </a:blipFill>
        </p:spPr>
      </p:sp>
      <p:pic>
        <p:nvPicPr>
          <p:cNvPr id="31" name="صورة 22">
            <a:extLst>
              <a:ext uri="{FF2B5EF4-FFF2-40B4-BE49-F238E27FC236}">
                <a16:creationId xmlns:a16="http://schemas.microsoft.com/office/drawing/2014/main" id="{65F959AF-C70E-44B5-A479-BCCD5DA4B1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689" y="11441188"/>
            <a:ext cx="3596406" cy="6680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صورة 18">
            <a:extLst>
              <a:ext uri="{FF2B5EF4-FFF2-40B4-BE49-F238E27FC236}">
                <a16:creationId xmlns:a16="http://schemas.microsoft.com/office/drawing/2014/main" id="{CB7BD6AD-296C-4425-AD3A-3845AA401F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237" y="12395123"/>
            <a:ext cx="3768261" cy="6777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صورة 12">
            <a:extLst>
              <a:ext uri="{FF2B5EF4-FFF2-40B4-BE49-F238E27FC236}">
                <a16:creationId xmlns:a16="http://schemas.microsoft.com/office/drawing/2014/main" id="{0880EA57-A21F-4D42-88D4-12E998E703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06" y="12763500"/>
            <a:ext cx="3230120" cy="6882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صورة 26">
            <a:extLst>
              <a:ext uri="{FF2B5EF4-FFF2-40B4-BE49-F238E27FC236}">
                <a16:creationId xmlns:a16="http://schemas.microsoft.com/office/drawing/2014/main" id="{273AD29C-9EB9-40B0-A158-2AE0B43A31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232" y="12965188"/>
            <a:ext cx="3449022" cy="70890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:split orient="vert" dir="in"/>
      </p:transition>
    </mc:Choice>
    <mc:Fallback>
      <p:transition spd="slow" advClick="0">
        <p:split orient="vert" dir="in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DD032-8A83-83A9-EB18-E28C49F2A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صورة 16">
            <a:extLst>
              <a:ext uri="{FF2B5EF4-FFF2-40B4-BE49-F238E27FC236}">
                <a16:creationId xmlns:a16="http://schemas.microsoft.com/office/drawing/2014/main" id="{CD417B9F-8622-636F-37C7-EB1CB72E8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2810" y="723900"/>
            <a:ext cx="4629150" cy="846919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20A099EA-E7F1-AB59-903D-08970082CF98}"/>
              </a:ext>
            </a:extLst>
          </p:cNvPr>
          <p:cNvSpPr/>
          <p:nvPr/>
        </p:nvSpPr>
        <p:spPr>
          <a:xfrm>
            <a:off x="-5556714" y="-5738125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4" y="0"/>
                </a:lnTo>
                <a:lnTo>
                  <a:pt x="10060534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4B3C5C3-CB5D-DE24-1E2D-600F2603E7FE}"/>
              </a:ext>
            </a:extLst>
          </p:cNvPr>
          <p:cNvSpPr/>
          <p:nvPr/>
        </p:nvSpPr>
        <p:spPr>
          <a:xfrm>
            <a:off x="13867333" y="6538508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4" y="0"/>
                </a:lnTo>
                <a:lnTo>
                  <a:pt x="10060534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54A82A0-A483-FB64-7311-013F9552F73D}"/>
              </a:ext>
            </a:extLst>
          </p:cNvPr>
          <p:cNvSpPr/>
          <p:nvPr/>
        </p:nvSpPr>
        <p:spPr>
          <a:xfrm>
            <a:off x="16736530" y="-341252"/>
            <a:ext cx="1673537" cy="1673537"/>
          </a:xfrm>
          <a:custGeom>
            <a:avLst/>
            <a:gdLst/>
            <a:ahLst/>
            <a:cxnLst/>
            <a:rect l="l" t="t" r="r" b="b"/>
            <a:pathLst>
              <a:path w="1673537" h="1673537">
                <a:moveTo>
                  <a:pt x="0" y="0"/>
                </a:moveTo>
                <a:lnTo>
                  <a:pt x="1673537" y="0"/>
                </a:lnTo>
                <a:lnTo>
                  <a:pt x="1673537" y="1673538"/>
                </a:lnTo>
                <a:lnTo>
                  <a:pt x="0" y="16735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23" name="صورة 22">
            <a:extLst>
              <a:ext uri="{FF2B5EF4-FFF2-40B4-BE49-F238E27FC236}">
                <a16:creationId xmlns:a16="http://schemas.microsoft.com/office/drawing/2014/main" id="{AA615610-01A3-188E-797E-D7F3914625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830" y="723900"/>
            <a:ext cx="3596406" cy="6680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صورة 18">
            <a:extLst>
              <a:ext uri="{FF2B5EF4-FFF2-40B4-BE49-F238E27FC236}">
                <a16:creationId xmlns:a16="http://schemas.microsoft.com/office/drawing/2014/main" id="{31E94BB9-9B16-32BE-E5CA-3C5985865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378" y="1677835"/>
            <a:ext cx="3768261" cy="6777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صورة 12">
            <a:extLst>
              <a:ext uri="{FF2B5EF4-FFF2-40B4-BE49-F238E27FC236}">
                <a16:creationId xmlns:a16="http://schemas.microsoft.com/office/drawing/2014/main" id="{15528107-DCE2-5563-FCB6-BC26A9DDF3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447" y="2046212"/>
            <a:ext cx="3230120" cy="6882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صورة 26">
            <a:extLst>
              <a:ext uri="{FF2B5EF4-FFF2-40B4-BE49-F238E27FC236}">
                <a16:creationId xmlns:a16="http://schemas.microsoft.com/office/drawing/2014/main" id="{B1583B6D-AB43-74EE-4715-6583AF19DC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373" y="2247900"/>
            <a:ext cx="3449022" cy="70890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FCA0D3-0070-4E48-8198-DA9AF8309B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801" y="-7505700"/>
            <a:ext cx="8671274" cy="81293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E4B1D6-4F7A-45F8-911D-D09397FCDC16}"/>
              </a:ext>
            </a:extLst>
          </p:cNvPr>
          <p:cNvSpPr txBox="1"/>
          <p:nvPr/>
        </p:nvSpPr>
        <p:spPr>
          <a:xfrm>
            <a:off x="2473485" y="-4642800"/>
            <a:ext cx="6629400" cy="10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977"/>
              </a:lnSpc>
            </a:pPr>
            <a:r>
              <a:rPr lang="en-US" sz="7200" b="1" spc="-553" dirty="0">
                <a:solidFill>
                  <a:schemeClr val="accent4">
                    <a:lumMod val="75000"/>
                  </a:schemeClr>
                </a:solidFill>
                <a:latin typeface="+mj-lt"/>
                <a:ea typeface="Nunito 1 Bold"/>
                <a:cs typeface="Arial" panose="020B0604020202020204" pitchFamily="34" charset="0"/>
                <a:sym typeface="Nunito 1 Bold"/>
              </a:rPr>
              <a:t>One click to solve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634546-49DC-4219-B638-C80DD84A5967}"/>
              </a:ext>
            </a:extLst>
          </p:cNvPr>
          <p:cNvSpPr txBox="1"/>
          <p:nvPr/>
        </p:nvSpPr>
        <p:spPr>
          <a:xfrm>
            <a:off x="2133600" y="-2409440"/>
            <a:ext cx="76983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>
                    <a:lumMod val="75000"/>
                  </a:schemeClr>
                </a:solidFill>
              </a:rPr>
              <a:t>One app makes finding the right </a:t>
            </a:r>
          </a:p>
          <a:p>
            <a:r>
              <a:rPr lang="en-US" sz="4400" dirty="0">
                <a:solidFill>
                  <a:schemeClr val="accent4">
                    <a:lumMod val="75000"/>
                  </a:schemeClr>
                </a:solidFill>
              </a:rPr>
              <a:t>doctor easier than ever</a:t>
            </a:r>
          </a:p>
        </p:txBody>
      </p:sp>
      <p:pic>
        <p:nvPicPr>
          <p:cNvPr id="16" name="Graphic 15" descr="Lightbulb with solid fill">
            <a:extLst>
              <a:ext uri="{FF2B5EF4-FFF2-40B4-BE49-F238E27FC236}">
                <a16:creationId xmlns:a16="http://schemas.microsoft.com/office/drawing/2014/main" id="{1A88B155-A3E6-4AA7-A47E-CF02A67C7D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76400" y="-472976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DA0B1D-A578-45A9-92B8-609330CD435A}"/>
              </a:ext>
            </a:extLst>
          </p:cNvPr>
          <p:cNvSpPr txBox="1"/>
          <p:nvPr/>
        </p:nvSpPr>
        <p:spPr>
          <a:xfrm>
            <a:off x="148043" y="1677835"/>
            <a:ext cx="6582405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800" b="1" dirty="0">
                <a:ln/>
                <a:solidFill>
                  <a:schemeClr val="accent4"/>
                </a:solidFill>
                <a:effectLst>
                  <a:reflection blurRad="6350" stA="50000" endA="300" endPos="50000" dist="60007" dir="5400000" sy="-100000" algn="bl" rotWithShape="0"/>
                </a:effectLst>
              </a:rPr>
              <a:t>Start your journey</a:t>
            </a:r>
          </a:p>
          <a:p>
            <a:pPr algn="ctr"/>
            <a:r>
              <a:rPr lang="en-US" sz="4800" b="1" dirty="0">
                <a:ln/>
                <a:solidFill>
                  <a:schemeClr val="accent4"/>
                </a:solidFill>
                <a:effectLst>
                  <a:reflection blurRad="6350" stA="50000" endA="300" endPos="50000" dist="60007" dir="5400000" sy="-100000" algn="bl" rotWithShape="0"/>
                </a:effectLst>
              </a:rPr>
              <a:t> with Us</a:t>
            </a:r>
          </a:p>
        </p:txBody>
      </p:sp>
    </p:spTree>
    <p:extLst>
      <p:ext uri="{BB962C8B-B14F-4D97-AF65-F5344CB8AC3E}">
        <p14:creationId xmlns:p14="http://schemas.microsoft.com/office/powerpoint/2010/main" val="3542584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DD032-8A83-83A9-EB18-E28C49F2A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صورة 26">
            <a:extLst>
              <a:ext uri="{FF2B5EF4-FFF2-40B4-BE49-F238E27FC236}">
                <a16:creationId xmlns:a16="http://schemas.microsoft.com/office/drawing/2014/main" id="{B1583B6D-AB43-74EE-4715-6583AF19D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47" y="390854"/>
            <a:ext cx="3053362" cy="70890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صورة 16">
            <a:extLst>
              <a:ext uri="{FF2B5EF4-FFF2-40B4-BE49-F238E27FC236}">
                <a16:creationId xmlns:a16="http://schemas.microsoft.com/office/drawing/2014/main" id="{CD417B9F-8622-636F-37C7-EB1CB72E8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2810" y="723900"/>
            <a:ext cx="4629150" cy="846919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20A099EA-E7F1-AB59-903D-08970082CF98}"/>
              </a:ext>
            </a:extLst>
          </p:cNvPr>
          <p:cNvSpPr/>
          <p:nvPr/>
        </p:nvSpPr>
        <p:spPr>
          <a:xfrm>
            <a:off x="-3470093" y="5448300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4" y="0"/>
                </a:lnTo>
                <a:lnTo>
                  <a:pt x="10060534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4B3C5C3-CB5D-DE24-1E2D-600F2603E7FE}"/>
              </a:ext>
            </a:extLst>
          </p:cNvPr>
          <p:cNvSpPr/>
          <p:nvPr/>
        </p:nvSpPr>
        <p:spPr>
          <a:xfrm>
            <a:off x="13257732" y="-3009900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4" y="0"/>
                </a:lnTo>
                <a:lnTo>
                  <a:pt x="10060534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54A82A0-A483-FB64-7311-013F9552F73D}"/>
              </a:ext>
            </a:extLst>
          </p:cNvPr>
          <p:cNvSpPr/>
          <p:nvPr/>
        </p:nvSpPr>
        <p:spPr>
          <a:xfrm>
            <a:off x="-113362" y="-112869"/>
            <a:ext cx="1673537" cy="1673537"/>
          </a:xfrm>
          <a:custGeom>
            <a:avLst/>
            <a:gdLst/>
            <a:ahLst/>
            <a:cxnLst/>
            <a:rect l="l" t="t" r="r" b="b"/>
            <a:pathLst>
              <a:path w="1673537" h="1673537">
                <a:moveTo>
                  <a:pt x="0" y="0"/>
                </a:moveTo>
                <a:lnTo>
                  <a:pt x="1673537" y="0"/>
                </a:lnTo>
                <a:lnTo>
                  <a:pt x="1673537" y="1673538"/>
                </a:lnTo>
                <a:lnTo>
                  <a:pt x="0" y="16735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23" name="صورة 22">
            <a:extLst>
              <a:ext uri="{FF2B5EF4-FFF2-40B4-BE49-F238E27FC236}">
                <a16:creationId xmlns:a16="http://schemas.microsoft.com/office/drawing/2014/main" id="{AA615610-01A3-188E-797E-D7F3914625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365" y="1080005"/>
            <a:ext cx="3368563" cy="6680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صورة 18">
            <a:extLst>
              <a:ext uri="{FF2B5EF4-FFF2-40B4-BE49-F238E27FC236}">
                <a16:creationId xmlns:a16="http://schemas.microsoft.com/office/drawing/2014/main" id="{31E94BB9-9B16-32BE-E5CA-3C59858659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571" y="1672034"/>
            <a:ext cx="3053362" cy="6777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صورة 12">
            <a:extLst>
              <a:ext uri="{FF2B5EF4-FFF2-40B4-BE49-F238E27FC236}">
                <a16:creationId xmlns:a16="http://schemas.microsoft.com/office/drawing/2014/main" id="{15528107-DCE2-5563-FCB6-BC26A9DDF3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33" y="2247900"/>
            <a:ext cx="3270276" cy="6882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E08B3E-077C-4F8D-819D-6AC4D6076E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72132" y="-302042"/>
            <a:ext cx="1676545" cy="16704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8CC3A7-85F4-4504-A86E-C1E14ECA748F}"/>
              </a:ext>
            </a:extLst>
          </p:cNvPr>
          <p:cNvSpPr txBox="1"/>
          <p:nvPr/>
        </p:nvSpPr>
        <p:spPr>
          <a:xfrm>
            <a:off x="-63775" y="2105274"/>
            <a:ext cx="6582405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800" b="1" dirty="0">
                <a:ln/>
                <a:solidFill>
                  <a:schemeClr val="accent4"/>
                </a:solidFill>
                <a:effectLst>
                  <a:reflection blurRad="6350" stA="50000" endA="300" endPos="50000" dist="60007" dir="5400000" sy="-100000" algn="bl" rotWithShape="0"/>
                </a:effectLst>
              </a:rPr>
              <a:t>Start your journey</a:t>
            </a:r>
          </a:p>
          <a:p>
            <a:pPr algn="ctr"/>
            <a:r>
              <a:rPr lang="en-US" sz="4800" b="1" dirty="0">
                <a:ln/>
                <a:solidFill>
                  <a:schemeClr val="accent4"/>
                </a:solidFill>
                <a:effectLst>
                  <a:reflection blurRad="6350" stA="50000" endA="300" endPos="50000" dist="60007" dir="5400000" sy="-100000" algn="bl" rotWithShape="0"/>
                </a:effectLst>
              </a:rPr>
              <a:t> with Us</a:t>
            </a:r>
          </a:p>
        </p:txBody>
      </p:sp>
    </p:spTree>
    <p:extLst>
      <p:ext uri="{BB962C8B-B14F-4D97-AF65-F5344CB8AC3E}">
        <p14:creationId xmlns:p14="http://schemas.microsoft.com/office/powerpoint/2010/main" val="3018865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DD032-8A83-83A9-EB18-E28C49F2A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صورة 12">
            <a:extLst>
              <a:ext uri="{FF2B5EF4-FFF2-40B4-BE49-F238E27FC236}">
                <a16:creationId xmlns:a16="http://schemas.microsoft.com/office/drawing/2014/main" id="{15528107-DCE2-5563-FCB6-BC26A9DDF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291" y="190500"/>
            <a:ext cx="3215889" cy="6882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صورة 26">
            <a:extLst>
              <a:ext uri="{FF2B5EF4-FFF2-40B4-BE49-F238E27FC236}">
                <a16:creationId xmlns:a16="http://schemas.microsoft.com/office/drawing/2014/main" id="{B1583B6D-AB43-74EE-4715-6583AF19D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641" y="723900"/>
            <a:ext cx="3215889" cy="70890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صورة 16">
            <a:extLst>
              <a:ext uri="{FF2B5EF4-FFF2-40B4-BE49-F238E27FC236}">
                <a16:creationId xmlns:a16="http://schemas.microsoft.com/office/drawing/2014/main" id="{CD417B9F-8622-636F-37C7-EB1CB72E8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2810" y="723900"/>
            <a:ext cx="4629150" cy="846919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20A099EA-E7F1-AB59-903D-08970082CF98}"/>
              </a:ext>
            </a:extLst>
          </p:cNvPr>
          <p:cNvSpPr/>
          <p:nvPr/>
        </p:nvSpPr>
        <p:spPr>
          <a:xfrm>
            <a:off x="-5556714" y="-5738125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4" y="0"/>
                </a:lnTo>
                <a:lnTo>
                  <a:pt x="10060534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4B3C5C3-CB5D-DE24-1E2D-600F2603E7FE}"/>
              </a:ext>
            </a:extLst>
          </p:cNvPr>
          <p:cNvSpPr/>
          <p:nvPr/>
        </p:nvSpPr>
        <p:spPr>
          <a:xfrm>
            <a:off x="13867333" y="6538508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4" y="0"/>
                </a:lnTo>
                <a:lnTo>
                  <a:pt x="10060534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54A82A0-A483-FB64-7311-013F9552F73D}"/>
              </a:ext>
            </a:extLst>
          </p:cNvPr>
          <p:cNvSpPr/>
          <p:nvPr/>
        </p:nvSpPr>
        <p:spPr>
          <a:xfrm>
            <a:off x="16736530" y="-341252"/>
            <a:ext cx="1673537" cy="1673537"/>
          </a:xfrm>
          <a:custGeom>
            <a:avLst/>
            <a:gdLst/>
            <a:ahLst/>
            <a:cxnLst/>
            <a:rect l="l" t="t" r="r" b="b"/>
            <a:pathLst>
              <a:path w="1673537" h="1673537">
                <a:moveTo>
                  <a:pt x="0" y="0"/>
                </a:moveTo>
                <a:lnTo>
                  <a:pt x="1673537" y="0"/>
                </a:lnTo>
                <a:lnTo>
                  <a:pt x="1673537" y="1673538"/>
                </a:lnTo>
                <a:lnTo>
                  <a:pt x="0" y="16735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23" name="صورة 22">
            <a:extLst>
              <a:ext uri="{FF2B5EF4-FFF2-40B4-BE49-F238E27FC236}">
                <a16:creationId xmlns:a16="http://schemas.microsoft.com/office/drawing/2014/main" id="{AA615610-01A3-188E-797E-D7F3914625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395" y="1520807"/>
            <a:ext cx="3501191" cy="6680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صورة 18">
            <a:extLst>
              <a:ext uri="{FF2B5EF4-FFF2-40B4-BE49-F238E27FC236}">
                <a16:creationId xmlns:a16="http://schemas.microsoft.com/office/drawing/2014/main" id="{31E94BB9-9B16-32BE-E5CA-3C59858659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787" y="2441171"/>
            <a:ext cx="3501191" cy="6777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470DC577-CB83-469F-8426-4709F2C6B523}"/>
              </a:ext>
            </a:extLst>
          </p:cNvPr>
          <p:cNvSpPr/>
          <p:nvPr/>
        </p:nvSpPr>
        <p:spPr>
          <a:xfrm>
            <a:off x="-517249" y="8220020"/>
            <a:ext cx="1673537" cy="1673537"/>
          </a:xfrm>
          <a:custGeom>
            <a:avLst/>
            <a:gdLst/>
            <a:ahLst/>
            <a:cxnLst/>
            <a:rect l="l" t="t" r="r" b="b"/>
            <a:pathLst>
              <a:path w="1673537" h="1673537">
                <a:moveTo>
                  <a:pt x="0" y="0"/>
                </a:moveTo>
                <a:lnTo>
                  <a:pt x="1673537" y="0"/>
                </a:lnTo>
                <a:lnTo>
                  <a:pt x="1673537" y="1673538"/>
                </a:lnTo>
                <a:lnTo>
                  <a:pt x="0" y="16735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055AABD7-BB95-4BB2-B13B-7D1E0241728E}"/>
              </a:ext>
            </a:extLst>
          </p:cNvPr>
          <p:cNvSpPr/>
          <p:nvPr/>
        </p:nvSpPr>
        <p:spPr>
          <a:xfrm>
            <a:off x="-227169" y="-397309"/>
            <a:ext cx="1673537" cy="1673537"/>
          </a:xfrm>
          <a:custGeom>
            <a:avLst/>
            <a:gdLst/>
            <a:ahLst/>
            <a:cxnLst/>
            <a:rect l="l" t="t" r="r" b="b"/>
            <a:pathLst>
              <a:path w="1673537" h="1673537">
                <a:moveTo>
                  <a:pt x="0" y="0"/>
                </a:moveTo>
                <a:lnTo>
                  <a:pt x="1673537" y="0"/>
                </a:lnTo>
                <a:lnTo>
                  <a:pt x="1673537" y="1673538"/>
                </a:lnTo>
                <a:lnTo>
                  <a:pt x="0" y="16735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D0A966-EBA2-4349-8338-66AEEE171AEF}"/>
              </a:ext>
            </a:extLst>
          </p:cNvPr>
          <p:cNvSpPr txBox="1"/>
          <p:nvPr/>
        </p:nvSpPr>
        <p:spPr>
          <a:xfrm>
            <a:off x="-296338" y="2687577"/>
            <a:ext cx="6582405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800" b="1" dirty="0">
                <a:ln/>
                <a:solidFill>
                  <a:schemeClr val="accent4"/>
                </a:solidFill>
                <a:effectLst>
                  <a:reflection blurRad="6350" stA="50000" endA="300" endPos="50000" dist="60007" dir="5400000" sy="-100000" algn="bl" rotWithShape="0"/>
                </a:effectLst>
              </a:rPr>
              <a:t>Start your journey</a:t>
            </a:r>
          </a:p>
          <a:p>
            <a:pPr algn="ctr"/>
            <a:r>
              <a:rPr lang="en-US" sz="4800" b="1" dirty="0">
                <a:ln/>
                <a:solidFill>
                  <a:schemeClr val="accent4"/>
                </a:solidFill>
                <a:effectLst>
                  <a:reflection blurRad="6350" stA="50000" endA="300" endPos="50000" dist="60007" dir="5400000" sy="-100000" algn="bl" rotWithShape="0"/>
                </a:effectLst>
              </a:rPr>
              <a:t> with Us</a:t>
            </a:r>
          </a:p>
        </p:txBody>
      </p:sp>
    </p:spTree>
    <p:extLst>
      <p:ext uri="{BB962C8B-B14F-4D97-AF65-F5344CB8AC3E}">
        <p14:creationId xmlns:p14="http://schemas.microsoft.com/office/powerpoint/2010/main" val="2018473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DD032-8A83-83A9-EB18-E28C49F2A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صورة 18">
            <a:extLst>
              <a:ext uri="{FF2B5EF4-FFF2-40B4-BE49-F238E27FC236}">
                <a16:creationId xmlns:a16="http://schemas.microsoft.com/office/drawing/2014/main" id="{31E94BB9-9B16-32BE-E5CA-3C5985865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306" y="428899"/>
            <a:ext cx="3145425" cy="6777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صورة 12">
            <a:extLst>
              <a:ext uri="{FF2B5EF4-FFF2-40B4-BE49-F238E27FC236}">
                <a16:creationId xmlns:a16="http://schemas.microsoft.com/office/drawing/2014/main" id="{15528107-DCE2-5563-FCB6-BC26A9DDF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647" y="988367"/>
            <a:ext cx="3145425" cy="6882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صورة 26">
            <a:extLst>
              <a:ext uri="{FF2B5EF4-FFF2-40B4-BE49-F238E27FC236}">
                <a16:creationId xmlns:a16="http://schemas.microsoft.com/office/drawing/2014/main" id="{B1583B6D-AB43-74EE-4715-6583AF19D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051" y="1714500"/>
            <a:ext cx="3145426" cy="70890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20A099EA-E7F1-AB59-903D-08970082CF98}"/>
              </a:ext>
            </a:extLst>
          </p:cNvPr>
          <p:cNvSpPr/>
          <p:nvPr/>
        </p:nvSpPr>
        <p:spPr>
          <a:xfrm>
            <a:off x="-3697811" y="5781270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4" y="0"/>
                </a:lnTo>
                <a:lnTo>
                  <a:pt x="10060534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4B3C5C3-CB5D-DE24-1E2D-600F2603E7FE}"/>
              </a:ext>
            </a:extLst>
          </p:cNvPr>
          <p:cNvSpPr/>
          <p:nvPr/>
        </p:nvSpPr>
        <p:spPr>
          <a:xfrm>
            <a:off x="13208796" y="-3697983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4" y="0"/>
                </a:lnTo>
                <a:lnTo>
                  <a:pt x="10060534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54A82A0-A483-FB64-7311-013F9552F73D}"/>
              </a:ext>
            </a:extLst>
          </p:cNvPr>
          <p:cNvSpPr/>
          <p:nvPr/>
        </p:nvSpPr>
        <p:spPr>
          <a:xfrm>
            <a:off x="16736530" y="-341252"/>
            <a:ext cx="1673537" cy="1673537"/>
          </a:xfrm>
          <a:custGeom>
            <a:avLst/>
            <a:gdLst/>
            <a:ahLst/>
            <a:cxnLst/>
            <a:rect l="l" t="t" r="r" b="b"/>
            <a:pathLst>
              <a:path w="1673537" h="1673537">
                <a:moveTo>
                  <a:pt x="0" y="0"/>
                </a:moveTo>
                <a:lnTo>
                  <a:pt x="1673537" y="0"/>
                </a:lnTo>
                <a:lnTo>
                  <a:pt x="1673537" y="1673538"/>
                </a:lnTo>
                <a:lnTo>
                  <a:pt x="0" y="16735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23" name="صورة 22">
            <a:extLst>
              <a:ext uri="{FF2B5EF4-FFF2-40B4-BE49-F238E27FC236}">
                <a16:creationId xmlns:a16="http://schemas.microsoft.com/office/drawing/2014/main" id="{AA615610-01A3-188E-797E-D7F3914625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876" y="2441171"/>
            <a:ext cx="3283356" cy="6680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صورة 9">
            <a:extLst>
              <a:ext uri="{FF2B5EF4-FFF2-40B4-BE49-F238E27FC236}">
                <a16:creationId xmlns:a16="http://schemas.microsoft.com/office/drawing/2014/main" id="{6627AAF6-1006-4F6B-BFD5-48922FEEDA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62551" y="2430780"/>
            <a:ext cx="3490840" cy="68431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4" name="صورة 10">
            <a:extLst>
              <a:ext uri="{FF2B5EF4-FFF2-40B4-BE49-F238E27FC236}">
                <a16:creationId xmlns:a16="http://schemas.microsoft.com/office/drawing/2014/main" id="{B7417CF5-33AE-4B52-9E59-E54AEA6FD4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52025" y="2512277"/>
            <a:ext cx="3135554" cy="69642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5" name="صورة 11">
            <a:extLst>
              <a:ext uri="{FF2B5EF4-FFF2-40B4-BE49-F238E27FC236}">
                <a16:creationId xmlns:a16="http://schemas.microsoft.com/office/drawing/2014/main" id="{4A4C64D5-1B4B-4EFE-AC2C-A823E9FBA6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3918" y="2468901"/>
            <a:ext cx="3584125" cy="70021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B76585-5A59-48A9-8FB8-11841B289419}"/>
              </a:ext>
            </a:extLst>
          </p:cNvPr>
          <p:cNvSpPr txBox="1"/>
          <p:nvPr/>
        </p:nvSpPr>
        <p:spPr>
          <a:xfrm>
            <a:off x="-666721" y="2019300"/>
            <a:ext cx="6582405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800" b="1" dirty="0">
                <a:ln/>
                <a:solidFill>
                  <a:schemeClr val="accent4"/>
                </a:solidFill>
                <a:effectLst>
                  <a:reflection blurRad="6350" stA="50000" endA="300" endPos="50000" dist="60007" dir="5400000" sy="-100000" algn="bl" rotWithShape="0"/>
                </a:effectLst>
              </a:rPr>
              <a:t>Start your journey</a:t>
            </a:r>
          </a:p>
          <a:p>
            <a:pPr algn="ctr"/>
            <a:r>
              <a:rPr lang="en-US" sz="4800" b="1" dirty="0">
                <a:ln/>
                <a:solidFill>
                  <a:schemeClr val="accent4"/>
                </a:solidFill>
                <a:effectLst>
                  <a:reflection blurRad="6350" stA="50000" endA="300" endPos="50000" dist="60007" dir="5400000" sy="-100000" algn="bl" rotWithShape="0"/>
                </a:effectLst>
              </a:rPr>
              <a:t> with Us</a:t>
            </a:r>
          </a:p>
        </p:txBody>
      </p:sp>
    </p:spTree>
    <p:extLst>
      <p:ext uri="{BB962C8B-B14F-4D97-AF65-F5344CB8AC3E}">
        <p14:creationId xmlns:p14="http://schemas.microsoft.com/office/powerpoint/2010/main" val="3358917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DD032-8A83-83A9-EB18-E28C49F2A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9">
            <a:extLst>
              <a:ext uri="{FF2B5EF4-FFF2-40B4-BE49-F238E27FC236}">
                <a16:creationId xmlns:a16="http://schemas.microsoft.com/office/drawing/2014/main" id="{712B777C-EF73-42DB-96C3-65F5DCE6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968" y="2359674"/>
            <a:ext cx="3490840" cy="68431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9" name="صورة 18">
            <a:extLst>
              <a:ext uri="{FF2B5EF4-FFF2-40B4-BE49-F238E27FC236}">
                <a16:creationId xmlns:a16="http://schemas.microsoft.com/office/drawing/2014/main" id="{31E94BB9-9B16-32BE-E5CA-3C5985865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5269" y="428899"/>
            <a:ext cx="3145425" cy="6777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صورة 12">
            <a:extLst>
              <a:ext uri="{FF2B5EF4-FFF2-40B4-BE49-F238E27FC236}">
                <a16:creationId xmlns:a16="http://schemas.microsoft.com/office/drawing/2014/main" id="{15528107-DCE2-5563-FCB6-BC26A9DDF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33928" y="988367"/>
            <a:ext cx="3145425" cy="6882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صورة 26">
            <a:extLst>
              <a:ext uri="{FF2B5EF4-FFF2-40B4-BE49-F238E27FC236}">
                <a16:creationId xmlns:a16="http://schemas.microsoft.com/office/drawing/2014/main" id="{B1583B6D-AB43-74EE-4715-6583AF19D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3524" y="1714500"/>
            <a:ext cx="3145426" cy="70890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صورة 16">
            <a:extLst>
              <a:ext uri="{FF2B5EF4-FFF2-40B4-BE49-F238E27FC236}">
                <a16:creationId xmlns:a16="http://schemas.microsoft.com/office/drawing/2014/main" id="{CD417B9F-8622-636F-37C7-EB1CB72E8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718" y="-2902311"/>
            <a:ext cx="4629150" cy="846919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20A099EA-E7F1-AB59-903D-08970082CF98}"/>
              </a:ext>
            </a:extLst>
          </p:cNvPr>
          <p:cNvSpPr/>
          <p:nvPr/>
        </p:nvSpPr>
        <p:spPr>
          <a:xfrm>
            <a:off x="-5556714" y="-5738125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4" y="0"/>
                </a:lnTo>
                <a:lnTo>
                  <a:pt x="10060534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4B3C5C3-CB5D-DE24-1E2D-600F2603E7FE}"/>
              </a:ext>
            </a:extLst>
          </p:cNvPr>
          <p:cNvSpPr/>
          <p:nvPr/>
        </p:nvSpPr>
        <p:spPr>
          <a:xfrm>
            <a:off x="13867333" y="6538508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4" y="0"/>
                </a:lnTo>
                <a:lnTo>
                  <a:pt x="10060534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54A82A0-A483-FB64-7311-013F9552F73D}"/>
              </a:ext>
            </a:extLst>
          </p:cNvPr>
          <p:cNvSpPr/>
          <p:nvPr/>
        </p:nvSpPr>
        <p:spPr>
          <a:xfrm>
            <a:off x="16736530" y="-341252"/>
            <a:ext cx="1673537" cy="1673537"/>
          </a:xfrm>
          <a:custGeom>
            <a:avLst/>
            <a:gdLst/>
            <a:ahLst/>
            <a:cxnLst/>
            <a:rect l="l" t="t" r="r" b="b"/>
            <a:pathLst>
              <a:path w="1673537" h="1673537">
                <a:moveTo>
                  <a:pt x="0" y="0"/>
                </a:moveTo>
                <a:lnTo>
                  <a:pt x="1673537" y="0"/>
                </a:lnTo>
                <a:lnTo>
                  <a:pt x="1673537" y="1673538"/>
                </a:lnTo>
                <a:lnTo>
                  <a:pt x="0" y="16735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pic>
        <p:nvPicPr>
          <p:cNvPr id="23" name="صورة 22">
            <a:extLst>
              <a:ext uri="{FF2B5EF4-FFF2-40B4-BE49-F238E27FC236}">
                <a16:creationId xmlns:a16="http://schemas.microsoft.com/office/drawing/2014/main" id="{AA615610-01A3-188E-797E-D7F3914625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2699" y="2441171"/>
            <a:ext cx="3283356" cy="6680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599706-A114-44BC-ADAC-4EFA6E082345}"/>
              </a:ext>
            </a:extLst>
          </p:cNvPr>
          <p:cNvSpPr txBox="1"/>
          <p:nvPr/>
        </p:nvSpPr>
        <p:spPr>
          <a:xfrm>
            <a:off x="628815" y="2417175"/>
            <a:ext cx="542314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7030A0"/>
                </a:solidFill>
              </a:rPr>
              <a:t>Log in</a:t>
            </a:r>
          </a:p>
          <a:p>
            <a:pPr algn="ctr"/>
            <a:r>
              <a:rPr lang="en-US" sz="8800" b="1" dirty="0">
                <a:solidFill>
                  <a:srgbClr val="7030A0"/>
                </a:solidFill>
              </a:rPr>
              <a:t>For doctor</a:t>
            </a:r>
          </a:p>
        </p:txBody>
      </p:sp>
      <p:pic>
        <p:nvPicPr>
          <p:cNvPr id="15" name="صورة 10">
            <a:extLst>
              <a:ext uri="{FF2B5EF4-FFF2-40B4-BE49-F238E27FC236}">
                <a16:creationId xmlns:a16="http://schemas.microsoft.com/office/drawing/2014/main" id="{860E3235-7A0C-4B57-A4EE-8A62323D72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30442" y="2441171"/>
            <a:ext cx="3135554" cy="69642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B30D5848-2B58-4C69-9EAC-D587D0ED0A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335" y="2397795"/>
            <a:ext cx="3584125" cy="70021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6" name="Graphic 15" descr="Lock with solid fill">
            <a:extLst>
              <a:ext uri="{FF2B5EF4-FFF2-40B4-BE49-F238E27FC236}">
                <a16:creationId xmlns:a16="http://schemas.microsoft.com/office/drawing/2014/main" id="{7AA002A5-B59E-4830-8A83-C701C6E2B0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1394" y="26289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DD032-8A83-83A9-EB18-E28C49F2A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9">
            <a:extLst>
              <a:ext uri="{FF2B5EF4-FFF2-40B4-BE49-F238E27FC236}">
                <a16:creationId xmlns:a16="http://schemas.microsoft.com/office/drawing/2014/main" id="{712B777C-EF73-42DB-96C3-65F5DCE6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968" y="2359674"/>
            <a:ext cx="3490840" cy="68431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9" name="صورة 18">
            <a:extLst>
              <a:ext uri="{FF2B5EF4-FFF2-40B4-BE49-F238E27FC236}">
                <a16:creationId xmlns:a16="http://schemas.microsoft.com/office/drawing/2014/main" id="{31E94BB9-9B16-32BE-E5CA-3C5985865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5269" y="428899"/>
            <a:ext cx="3145425" cy="6777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صورة 12">
            <a:extLst>
              <a:ext uri="{FF2B5EF4-FFF2-40B4-BE49-F238E27FC236}">
                <a16:creationId xmlns:a16="http://schemas.microsoft.com/office/drawing/2014/main" id="{15528107-DCE2-5563-FCB6-BC26A9DDF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33928" y="988367"/>
            <a:ext cx="3145425" cy="6882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صورة 26">
            <a:extLst>
              <a:ext uri="{FF2B5EF4-FFF2-40B4-BE49-F238E27FC236}">
                <a16:creationId xmlns:a16="http://schemas.microsoft.com/office/drawing/2014/main" id="{B1583B6D-AB43-74EE-4715-6583AF19D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3524" y="1714500"/>
            <a:ext cx="3145426" cy="70890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صورة 16">
            <a:extLst>
              <a:ext uri="{FF2B5EF4-FFF2-40B4-BE49-F238E27FC236}">
                <a16:creationId xmlns:a16="http://schemas.microsoft.com/office/drawing/2014/main" id="{CD417B9F-8622-636F-37C7-EB1CB72E8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718" y="-2902311"/>
            <a:ext cx="4629150" cy="846919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20A099EA-E7F1-AB59-903D-08970082CF98}"/>
              </a:ext>
            </a:extLst>
          </p:cNvPr>
          <p:cNvSpPr/>
          <p:nvPr/>
        </p:nvSpPr>
        <p:spPr>
          <a:xfrm>
            <a:off x="-4798051" y="3824283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4" y="0"/>
                </a:lnTo>
                <a:lnTo>
                  <a:pt x="10060534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4B3C5C3-CB5D-DE24-1E2D-600F2603E7FE}"/>
              </a:ext>
            </a:extLst>
          </p:cNvPr>
          <p:cNvSpPr/>
          <p:nvPr/>
        </p:nvSpPr>
        <p:spPr>
          <a:xfrm>
            <a:off x="12763028" y="-3543300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4" y="0"/>
                </a:lnTo>
                <a:lnTo>
                  <a:pt x="10060534" y="10060534"/>
                </a:lnTo>
                <a:lnTo>
                  <a:pt x="0" y="100605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54A82A0-A483-FB64-7311-013F9552F73D}"/>
              </a:ext>
            </a:extLst>
          </p:cNvPr>
          <p:cNvSpPr/>
          <p:nvPr/>
        </p:nvSpPr>
        <p:spPr>
          <a:xfrm>
            <a:off x="16736530" y="-341252"/>
            <a:ext cx="1673537" cy="1673537"/>
          </a:xfrm>
          <a:custGeom>
            <a:avLst/>
            <a:gdLst/>
            <a:ahLst/>
            <a:cxnLst/>
            <a:rect l="l" t="t" r="r" b="b"/>
            <a:pathLst>
              <a:path w="1673537" h="1673537">
                <a:moveTo>
                  <a:pt x="0" y="0"/>
                </a:moveTo>
                <a:lnTo>
                  <a:pt x="1673537" y="0"/>
                </a:lnTo>
                <a:lnTo>
                  <a:pt x="1673537" y="1673538"/>
                </a:lnTo>
                <a:lnTo>
                  <a:pt x="0" y="16735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pic>
        <p:nvPicPr>
          <p:cNvPr id="23" name="صورة 22">
            <a:extLst>
              <a:ext uri="{FF2B5EF4-FFF2-40B4-BE49-F238E27FC236}">
                <a16:creationId xmlns:a16="http://schemas.microsoft.com/office/drawing/2014/main" id="{AA615610-01A3-188E-797E-D7F3914625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2699" y="2441171"/>
            <a:ext cx="3283356" cy="6680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599706-A114-44BC-ADAC-4EFA6E082345}"/>
              </a:ext>
            </a:extLst>
          </p:cNvPr>
          <p:cNvSpPr txBox="1"/>
          <p:nvPr/>
        </p:nvSpPr>
        <p:spPr>
          <a:xfrm>
            <a:off x="609600" y="2247900"/>
            <a:ext cx="542314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7030A0"/>
                </a:solidFill>
              </a:rPr>
              <a:t>Log in</a:t>
            </a:r>
          </a:p>
          <a:p>
            <a:r>
              <a:rPr lang="en-US" sz="8800" b="1" dirty="0">
                <a:solidFill>
                  <a:srgbClr val="7030A0"/>
                </a:solidFill>
              </a:rPr>
              <a:t>For doctor</a:t>
            </a:r>
          </a:p>
        </p:txBody>
      </p:sp>
      <p:pic>
        <p:nvPicPr>
          <p:cNvPr id="15" name="صورة 10">
            <a:extLst>
              <a:ext uri="{FF2B5EF4-FFF2-40B4-BE49-F238E27FC236}">
                <a16:creationId xmlns:a16="http://schemas.microsoft.com/office/drawing/2014/main" id="{860E3235-7A0C-4B57-A4EE-8A62323D72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14274" y="2457111"/>
            <a:ext cx="3135554" cy="69642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B30D5848-2B58-4C69-9EAC-D587D0ED0A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2971" y="2415771"/>
            <a:ext cx="3584125" cy="70021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6" name="Graphic 15" descr="Lock with solid fill">
            <a:extLst>
              <a:ext uri="{FF2B5EF4-FFF2-40B4-BE49-F238E27FC236}">
                <a16:creationId xmlns:a16="http://schemas.microsoft.com/office/drawing/2014/main" id="{A1352A54-7D6F-4D9D-A775-8E35045624F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2930" y="24817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3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151</Words>
  <Application>Microsoft Office PowerPoint</Application>
  <PresentationFormat>Custom</PresentationFormat>
  <Paragraphs>45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Nunito 1 Bold</vt:lpstr>
      <vt:lpstr>Arial</vt:lpstr>
      <vt:lpstr>Calibri</vt:lpstr>
      <vt:lpstr>Nunito 2 Bold</vt:lpstr>
      <vt:lpstr>Nunito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Older Adults Medical &amp; Health Screenings</dc:title>
  <cp:lastModifiedBy>ASUS</cp:lastModifiedBy>
  <cp:revision>3</cp:revision>
  <dcterms:created xsi:type="dcterms:W3CDTF">2006-08-16T00:00:00Z</dcterms:created>
  <dcterms:modified xsi:type="dcterms:W3CDTF">2025-11-10T10:24:48Z</dcterms:modified>
  <dc:identifier>DAG4MEVGQ5A</dc:identifier>
</cp:coreProperties>
</file>